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55"/>
  </p:handoutMasterIdLst>
  <p:sldIdLst>
    <p:sldId id="256" r:id="rId2"/>
    <p:sldId id="373" r:id="rId3"/>
    <p:sldId id="367" r:id="rId4"/>
    <p:sldId id="357" r:id="rId5"/>
    <p:sldId id="36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94" r:id="rId15"/>
    <p:sldId id="290" r:id="rId16"/>
    <p:sldId id="289" r:id="rId17"/>
    <p:sldId id="275" r:id="rId18"/>
    <p:sldId id="291" r:id="rId19"/>
    <p:sldId id="292" r:id="rId20"/>
    <p:sldId id="293" r:id="rId21"/>
    <p:sldId id="286" r:id="rId22"/>
    <p:sldId id="370" r:id="rId23"/>
    <p:sldId id="345" r:id="rId24"/>
    <p:sldId id="346" r:id="rId25"/>
    <p:sldId id="347" r:id="rId26"/>
    <p:sldId id="348" r:id="rId27"/>
    <p:sldId id="349" r:id="rId28"/>
    <p:sldId id="371" r:id="rId29"/>
    <p:sldId id="372" r:id="rId30"/>
    <p:sldId id="360" r:id="rId31"/>
    <p:sldId id="361" r:id="rId32"/>
    <p:sldId id="362" r:id="rId33"/>
    <p:sldId id="350" r:id="rId34"/>
    <p:sldId id="351" r:id="rId35"/>
    <p:sldId id="352" r:id="rId36"/>
    <p:sldId id="353" r:id="rId37"/>
    <p:sldId id="354" r:id="rId38"/>
    <p:sldId id="355" r:id="rId39"/>
    <p:sldId id="356" r:id="rId40"/>
    <p:sldId id="364" r:id="rId41"/>
    <p:sldId id="358" r:id="rId42"/>
    <p:sldId id="359" r:id="rId43"/>
    <p:sldId id="369" r:id="rId44"/>
    <p:sldId id="334" r:id="rId45"/>
    <p:sldId id="363" r:id="rId46"/>
    <p:sldId id="282" r:id="rId47"/>
    <p:sldId id="283" r:id="rId48"/>
    <p:sldId id="284" r:id="rId49"/>
    <p:sldId id="285" r:id="rId50"/>
    <p:sldId id="365" r:id="rId51"/>
    <p:sldId id="287" r:id="rId52"/>
    <p:sldId id="288" r:id="rId53"/>
    <p:sldId id="366" r:id="rId5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18" autoAdjust="0"/>
  </p:normalViewPr>
  <p:slideViewPr>
    <p:cSldViewPr snapToGrid="0">
      <p:cViewPr varScale="1">
        <p:scale>
          <a:sx n="78" d="100"/>
          <a:sy n="78" d="100"/>
        </p:scale>
        <p:origin x="806" y="36"/>
      </p:cViewPr>
      <p:guideLst/>
    </p:cSldViewPr>
  </p:slideViewPr>
  <p:outlineViewPr>
    <p:cViewPr>
      <p:scale>
        <a:sx n="33" d="100"/>
        <a:sy n="33" d="100"/>
      </p:scale>
      <p:origin x="0" y="-169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627BEB1-CF25-4145-80DA-B05580C4162C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7E8E2FA-95C8-4905-B190-AB45BB744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51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2.5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25 7424,'-8'-20'128,"7"16"277,1 8 253,0 1 0,0 0-1,1 0 1,-1-1 0,3 8 0,6 30 515,-8-40-469,0-1-149,111 26 746,251 57-320,-221-55-597,183 61 0,79 12 453,-275-72-266,-23 0-1104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13.0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 2944,'0'0'384,"16"0"128,11 0-512,1 0 0,5-4 256,6-1 128,-1 0-3456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0.5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111 1 5632,'0'0'22,"1"0"0,0 1-1,0-1 1,0 1 0,0-1 0,-1 1 0,1-1 0,0 1-1,-1-1 1,1 1 0,0 0 0,-1-1 0,1 1 0,0 0-1,-1-1 1,0 1 0,1 0 0,-1 0 0,1 0 0,-1 0 0,0-1-1,1 1 1,-1 0 0,0 0 0,0 0 0,0 0 0,0 1-1,-1 1 43,0-1-1,0 0 0,0 0 1,-1 0-1,1 0 0,-1 0 1,1 0-1,-1 0 0,-2 1 1,-1 2-8,-32 30 824,26-26-723,1 0 0,1 0-1,0 1 1,-10 13 0,18-22-133,0 1 0,0-1-1,0 1 1,1 0 0,-1-1 0,0 1 0,1 0-1,-1 0 1,1-1 0,-1 1 0,1 0-1,0 0 1,0 0 0,0 0 0,0 0 0,0-1-1,0 1 1,1 0 0,-1 0 0,1 2 0,1-1 41,-1 0 0,1 0 1,-1 0-1,1 0 0,0 0 1,1-1-1,-1 1 1,0-1-1,1 1 0,3 2 1,1 0 217,1 1 0,0-1 0,0 0 0,1-1 0,0 0 0,16 5 0,-16-7-190,1 0 0,-1-1 0,1 0 0,9-1 1,-7 0-1231,0-1 1,20-4-1,-4-1-4516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1.2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6528,'0'0'0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1.6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11 5248,'0'0'0,"-7"-10"-128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2.8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0 6400,'-2'2'396,"0"-1"0,-1 1 0,1-1 0,0 1 0,0 0 0,0-1 0,1 1 0,-1 0 0,0 1 0,1-1 0,-1 0 0,1 0 0,0 1 0,0-1 0,-1 1 0,0 3 1,2-1-298,0 0 1,1-1 0,-1 1 0,1 0 0,0-1 0,1 1 0,-1-1 0,3 6 0,-3-6-159,10 36 123,-3 0-1,-1 1 1,-2 0 0,0 50-1,-3-63-616,5 6-10753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3.2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0 14592,'0'0'0,"-24"16"0,13-13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3.8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124 120 13440,'24'-6'14,"-17"5"-5,0-1 0,0 0 0,0 0-1,0-1 1,0 1 0,0-2-1,-1 1 1,0-1 0,0 0-1,0 0 1,0 0 0,7-8 0,0-3-9,-13 14 4,1 1 0,-1-1 0,1 0 0,-1 0 0,0 0 0,1 1 0,-1-1 0,0 0 0,0 0 0,1 0 0,-1 0 0,0 0 0,0 1 0,0-1 0,0 0 0,0 0 0,-1 0 0,1 0 0,0 0 0,0 0 0,0 1 0,-1-1 0,1 0 0,-1-1 0,0 1 14,0-1 0,0 1 1,-1 0-1,1 0 0,0-1 1,-1 1-1,1 0 0,-1 0 1,1 0-1,-1 1 0,-2-2 1,-3-1 61,-1 0 0,-1 1 0,-14-3 0,13 4-66,0 0 1,-1 1 0,1 0 0,0 0 0,-1 1 0,1 0 0,-12 4 0,15-3 30,0 0 1,1 0-1,-1 1 0,0 0 1,1 0-1,0 0 1,-1 1-1,1 0 0,1 0 1,-11 11-1,14-14-39,1 0 0,0 1 0,0-1 0,0 0-1,0 1 1,0 0 0,0-1 0,0 1 0,0-1 0,1 1-1,-1 0 1,1 0 0,-1-1 0,1 1 0,0 0 0,-1 0-1,1-1 1,0 1 0,0 0 0,0 0 0,1 3 0,0-2 0,0 0 0,1 0 0,-1 0 0,1 0 0,-1 0 0,1-1 0,0 1 0,0 0 0,0-1-1,0 1 1,4 2 0,4 2 25,-1 1 0,2-1-1,-1 0 1,1-1 0,16 6-1,-11-5-331,1-1 0,0 0 0,1-1 0,-1-1 0,1-1 0,0 0 0,0-2 0,23 0 0,4-4-8104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4.2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 0 10240,'-14'21'12,"7"-11"-10,0 1 0,-10 20 0,15-26 60,0 0 0,0 1 0,1-1 1,0 0-1,0 1 0,0-1 0,1 0 0,0 1 0,1 10 1,8 33 2091,-8-51-2107,0 0-1,0 0 1,0 0-1,0 0 1,0 0-1,0 1 1,0-1-1,0 0 1,2-1-1,3-5 151,6-10 20,-3 2-141,1 2 0,0-1 0,17-17 1,-23 28-53,0 0 1,1 0 0,0 1 0,0-1 0,0 1 0,0 0 0,0 1 0,0-1 0,1 1 0,0 0 0,-1 0 0,1 1 0,0-1 0,6 0 0,-1 1 66,-1 1 0,0-1 0,1 2 0,-1-1 0,0 1 0,1 1 0,-1 0 0,0 0 0,18 8 0,-22-7-74,1 0-1,-1 0 0,0 1 1,-1 0-1,1 1 1,-1-1-1,0 1 1,0 0-1,0 0 0,-1 0 1,1 1-1,-1 0 1,0 0-1,-1 0 0,4 9 1,-1-1-228,-2-1 1,0 1-1,0 0 0,-1 1 1,-1-1-1,0 0 0,-1 28 1,-1-19-9390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4.8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168 24 12800,'-13'28'21,"32"-31"192,5-4-135,-24 7-73,1 0 1,-1 0-1,1-1 0,-1 1 1,0 0-1,1 0 1,-1 0-1,0 0 0,1 0 1,-1-1-1,0 1 0,1 0 1,-1 0-1,0 0 1,1-1-1,-1 1 0,0 0 1,1-1-1,-1 1 0,0 0 1,0-1-1,0 1 1,1-1-1,0-1 44,0 1-22,0 0 0,0 0 1,0 0-1,0 0 0,0 0 0,-1 0 0,1 0 0,0 0 0,-1 0 0,1 0 0,-1-1 0,1 1 0,-1 0 0,1 0 1,-1-1-1,0 1 0,0 0 0,0-1 0,0-1 0,0-3 1117,-47 3-99,34 5-1020,1 0 1,0 0 0,-1 2-1,1-1 1,0 1-1,0 1 1,1 0 0,0 1-1,-18 11 1,26-14-18,0 0 1,0 0 0,0 1-1,1-1 1,-1 1-1,1-1 1,0 1-1,0 0 1,0 0 0,0 0-1,0 0 1,1 0-1,0 0 1,0 1 0,0-1-1,1 0 1,-1 1-1,1-1 1,0 0-1,0 1 1,1-1 0,0 6-1,2 5 20,0 0-1,0-1 1,2 1-1,0-1 1,8 16-1,-9-21 15,0-1 0,0 0 0,1-1 0,1 1 0,-1-1-1,1 0 1,1 0 0,-1 0 0,1-1 0,0 0-1,0-1 1,1 1 0,0-2 0,0 1 0,0-1-1,0 0 1,1 0 0,0-1 0,-1 0 0,1-1 0,0 0-1,1-1 1,-1 1 0,9-1 0,1 0-3,0-1 1,0-1 0,22-3-1,-26 1-2026,0 0 0,19-7 0,-13 1-5671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5.4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25 224 8448,'-13'7'21,"71"-17"2027,-30 2-928,-2-1 0,39-19 0,-51 21-996,-1 0-1,-1-1 0,1-1 1,-2 0-1,1 0 0,15-18 1,-25 26-117,-1 0 0,1-1 0,-1 1 0,0-1 0,0 1 0,0-1 0,0 0 0,0 1 0,0-1 0,0 0 0,0 0 0,-1 0 0,1 1 0,-1-1 0,1 0 0,-1 0 0,0 0 0,0 0 0,0 0 0,0 0 0,0 0 0,0 0 0,0 0 0,-1 0 0,1 0 0,-1 0 0,1 1 0,-1-1 0,0 0 0,0 0 0,0 0 0,0 1 0,0-1 0,0 1 0,0-1 0,-3-2 0,0 1 9,0-1 0,0 1 1,0 0-1,-1 0 0,1 1 0,-1 0 0,0-1 0,0 1 1,0 1-1,0-1 0,0 1 0,-9-2 0,1 3-11,1-1-1,0 1 1,0 1-1,0 0 1,-1 1-1,1 0 1,0 1 0,1 0-1,-1 1 1,0 0-1,-14 9 1,22-11 32,-1 0 1,1 0 0,0 1-1,0 0 1,1 0-1,-1 0 1,1 0 0,-1 1-1,1-1 1,0 1 0,0 0-1,0 0 1,1 0 0,0 0-1,-1 0 1,1 1-1,1-1 1,-1 1 0,1-1-1,0 1 1,0 0 0,0-1-1,0 1 1,1 0-1,0 0 1,0 0 0,0-1-1,1 1 1,-1 0 0,1 0-1,3 8 1,-1-5 3,1 0 1,0-1 0,0 1-1,1-1 1,0 0 0,0 0-1,0-1 1,1 0-1,0 0 1,0 0 0,1 0-1,14 8 1,6 3 349,59 28-1,-63-35-252,1-1-1,1-1 0,-1-1 0,44 7 0,-16-9-1824,67-1 1,-64-2-2346,1 0-2816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6.1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531 52 3456,'-4'-1'267,"0"1"-1,-1-1 1,1 0-1,0 0 1,-1-1 0,1 1-1,0-1 1,0 0 0,0 0-1,0 0 1,0-1-1,-5-4 1,4 4 180,1-1-1,-1 1 1,0 0 0,0 1 0,0-1-1,0 1 1,-11-3 0,9 4-364,0 1 1,1-1-1,-1 1 1,0 1 0,0-1-1,0 1 1,1 0-1,-1 1 1,0 0 0,1 0-1,-1 0 1,-6 4-1,-10 6 49,-39 27 0,49-30-74,-13 9 44,1 1 1,0 2-1,-31 32 1,46-41 24,0-1 1,1 1-1,0 1 1,1 0-1,0 0 1,1 1-1,0-1 1,2 1-1,-7 21 1,8-17-62,1 0-1,0 0 1,2 0 0,0 0 0,1 0 0,0 1-1,6 32 1,-3-39-8,0 0 0,1 0 0,0-1 0,0 1 0,2-1 0,-1 1 0,1-2 0,1 1 0,0-1 0,0 0 0,1 0 0,13 12 0,-6-9 24,1-1 0,-1 0 0,2-2 0,0 0 1,0-1-1,0 0 0,1-1 0,1-1 0,-1-1 0,1-1 0,0-1 0,0 0 1,0-1-1,1-1 0,-1-1 0,1-1 0,-1 0 0,1-2 0,31-6 0,142-42-1042,-129 29-3303,-1 0-4764,-39 12 8814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14.82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118 212 13440,'10'-6'197,"-11"6"298,-19 7 800,4-2-594,-8 3 271,15-5-639,0 0 0,0-1 0,-17 2-1,22-4 842,9-5-961,38-31 30,52-33 0,-69 53-212,0 1 0,1 1 0,0 1-1,31-9 1,-20 10 29,1 2 1,0 1-1,55-5 0,-75 12-20,0 2 0,0 0 0,0 1 0,0 1 0,0 0 0,-1 2-1,1 0 1,-1 1 0,25 11 0,-36-13-21,1 0 0,-2 1 0,1 0-1,0 0 1,-1 1 0,0-1 0,0 1 0,0 1 0,-1-1 0,1 1 0,-1 0-1,-1 0 1,1 0 0,-1 1 0,0 0 0,-1 0 0,1 0 0,-1 0 0,-1 0-1,1 1 1,-1-1 0,-1 1 0,1 0 0,-1-1 0,0 12 0,-2-6-7,-1 1-1,0-1 1,0 0 0,-2 0 0,1-1 0,-2 1 0,0-1 0,0 1 0,-11 16-1,5-12 27,0-2 1,-1 1-1,-1-2 0,0 1 0,-29 22 0,8-12 18,-1-2 0,0-1 0,-2-3-1,0 0 1,-59 19 0,-14 3 94,136-62-22,-9 14-57,1 0 0,-1 1 0,1 1 0,28-5 0,-26 6 0,6 0-66,0 1 0,0 0 0,0 2 0,0 1 0,1 1 0,-1 2 0,0 0 0,0 2 0,-1 0 0,1 2-1,-1 1 1,45 21 0,-59-24-7,0 1 0,-1 0 0,0 0 1,-1 1-1,0 0 0,0 1 0,0 0 0,-1 0 0,0 1 0,9 12 0,-14-16 1,0-1 0,-1 1 0,0-1 1,0 1-1,0 0 0,0 0 0,-1 0 0,0 0 1,0 0-1,0 0 0,-1 0 0,1 0 0,-1 0 0,-1 0 1,1 1-1,-1-1 0,1 0 0,-2 0 0,1 0 1,0 0-1,-1-1 0,0 1 0,0 0 0,-1-1 0,-4 8 1,-4 5 17,-1-1-1,-1-1 1,0 0 0,-2-1 0,-17 15 0,3-7 50,-63 38-1,31-29-84,-1-3 0,-2-2-1,0-3 1,-2-3 0,0-3 0,-92 12-1,121-23-7,0-3-1,0-1 0,-61-5 1,90 1-145,8 2 124,0 0 1,0 1 0,1-1 0,-1 0 0,0 0 0,0 0-1,0-1 1,0 1 0,0 0 0,0 0 0,0 0 0,0 0 0,1 0-1,-1 0 1,0 0 0,0 0 0,0 0 0,0 0 0,0 0-1,0 0 1,0 0 0,0 0 0,0 0 0,1 0 0,-1-1-1,0 1 1,0 0 0,0 0 0,0 0 0,0 0 0,0 0 0,0 0-1,0 0 1,0 0 0,0-1 0,0 1 0,0 0 0,0 0-1,0 0 1,0 0 0,0 0 0,0 0 0,0 0 0,0 0 0,0-1-1,0 1 1,0 0 0,0 0 0,0 0 0,0 0 0,0 0-1,0 0 1,0 0 0,0 0 0,0-1 0,-1 1 0,1 0-1,0 0 1,0 0 0,0 0 0,80-20-14034,-35 11 11862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10.28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143 104 13056,'-5'-1'234,"-6"0"201,0 1-1,0 0 0,0 0 1,0 1-1,0 0 1,0 1-1,1 0 1,-1 1-1,0 0 0,-15 8 1,24-10 567,2 2-746,1 0-204,0 0 0,0-1-1,0 1 1,0 0 0,0 0-1,1 0 1,-1-1 0,1 1-1,0-1 1,0 1 0,0-1-1,0 0 1,0 0-1,0 1 1,1-2 0,-1 1-1,1 0 1,-1 0 0,6 1-1,-2 0 22,0 0-1,0 0 1,1-1-1,-1 0 1,1-1-1,0 0 1,0 0-1,12 1 1,11-5 166,1-1 1,-1-1 0,0-1-1,54-19 1,-21 5-158,110-36 588,19-5 89,-172 56-761,0 1 0,0 1 0,1 1-1,0 1 1,-1 1 0,1 0 0,-1 2 0,1 0 0,21 6 0,-20 0 66,-5 7-128,-15-13 71,0 0 0,0 0 1,-1 0-1,1 0 0,-1 0 0,0 0 1,1 0-1,-1 0 0,0 1 1,0-1-1,0 0 0,-1 1 1,1-1-1,-1 1 0,1-1 1,-1 1-1,0-1 0,0 1 1,0-1-1,0 1 0,0-1 1,0 1-1,-1-1 0,1 1 0,-1-1 1,0 1-1,0-1 0,0 0 1,0 1-1,0-1 0,0 0 1,-1 0-1,1 0 0,-3 3 1,-14 14 194,-33 30 1,32-33-125,2 0 0,-24 30 1,21-18-45,2 0 1,-28 59 0,-19 70 79,39-91-98,-2 2-4,-93 217 194,94-231-159,-2-2 0,-2-2 0,-43 55 0,67-97-28,-10 14 104,-1 0 0,-1-1 0,-33 28 1,82-60-2829,13-4-5342,-20-2 2705,-17 10 4504,1 0-1,-1-1 0,0 0 0,7-13 0,6-8-2318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10.62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817 3 15872,'-94'65'256,"164"-128"3477,-70 63-3727,-1 0 0,1 0 0,0 0 0,0 0 0,0 0 0,0 0 0,0 0 0,0 0 1,-1 0-1,1 0 0,0 0 0,0-1 0,0 1 0,0 0 0,0 0 0,0 0 0,0 0 0,0 0 1,-1 0-1,1 0 0,0 0 0,0 0 0,0 0 0,0 0 0,0 0 0,0-1 0,0 1 0,0 0 0,0 0 1,0 0-1,0 0 0,0 0 0,0 0 0,0 0 0,0-1 0,0 1 0,0 0 0,0 0 0,0 0 1,0 0-1,0 0 0,0 0 0,0 0 0,0-1 0,0 1 0,0 0 0,0 0 0,0 0 0,0 0 1,0 0-1,0 0 0,0 0 0,0 0 0,0-1 0,0 1 0,-7 0 147,0 0 0,1 1 0,-1 0-1,0 0 1,0 0 0,0 1 0,1 0 0,-1 0-1,1 1 1,0 0 0,-9 5 0,-20 7 82,-10-1 56,-1-3 0,0-1-1,-91 7 1,93-13-280,-174 8-73,121-12-4058,63 0-9127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11.79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1788 15360,'1'4'128,"17"119"3477,-18-120-2965,4-4-320,11-3-133,0 0 1,-1-2 0,0 1 0,0-2-1,-1 0 1,1 0 0,-2-1-1,25-20 1,6-10 232,40-46 0,-42 41-581,10-13 414,-3-2 0,-2-2-1,-2-2 1,-4-2 0,-2-2 0,54-130 0,-68 138-91,4-5-296,35-129 0,-53 138 129,-3-2 1,-1 1 0,-4-1 0,-7-94-1,5 96 133,4 54 64,55-1-213,74-10 0,232-40-354,149-24 494,-336 46-156,247-38 102,1 31 13,-227 25-131,232-40 0,-292 31 10,184-3 1,139 36-385,-349-12 525,19 1-3,-118-1-104,0 1 1,0 1 0,-1 0 0,1 0 0,-1 2 0,0 0 0,14 7 0,25 13-142,-50-24-127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3.84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75 105 16128,'-71'-9'2581,"67"8"-1813,6-2-692,-1 0 1,1 0 0,0 0 0,0 0-1,0 0 1,0 1 0,0-1-1,3-2 1,-4 4-42,5-4 22,0 0 0,0 0 1,0 0-1,1 1 0,-1 0 0,1 1 0,0-1 0,0 1 1,12-3-1,4 0 265,46-7 0,-51 11-303,1 2 0,-1 0 0,0 1 0,1 1 0,-1 0 0,0 1 0,0 2 0,0 0 0,-1 0 0,1 2 0,-1 0 0,-1 1 0,0 1-1,0 0 1,0 1 0,-1 1 0,14 13 0,-22-17-12,0 0 0,0 1-1,-1 0 1,-1 0-1,1 0 1,-1 1 0,-1-1-1,0 1 1,0 0-1,0 1 1,-1-1 0,-1 1-1,0-1 1,0 1 0,-1 0-1,0 0 1,0-1-1,-1 1 1,-1 0 0,1 0-1,-2 0 1,1 0-1,-2-1 1,-3 12 0,-1-1 11,0-1 0,-2 0-1,-1 0 1,0-1 0,-1 0 0,-1 0 0,-1-1 0,0-1 0,-1-1 0,-23 21 0,7-11 288,-1-1 0,-2-2-1,0 0 1,-2-3 0,-69 30 0,101-48-306,0 0 0,-1 0 0,1 0 0,-1 0 0,1-1 0,0 1 0,-1-1 0,1 0 0,-1 0 0,1 0 0,-6-2 0,8 2 3,0 0 1,1 0 0,-1 0 0,0-1 0,1 1 0,-1-1 0,0 1 0,1 0 0,-1-1-1,0 1 1,1-1 0,-1 1 0,1-1 0,-1 0 0,1 1 0,-1-1 0,1 1-1,-1-1 1,1 0 0,0 1 0,-1-1 0,1 0 0,0 0 0,0 1 0,0-1-1,-1 0 1,1 0 0,0 1 0,0-1 0,0 0 0,0 0 0,0-1 0,1 0 0,0 0 1,0 0-1,1 1 1,-1-1 0,0 0-1,1 0 1,-1 1 0,1-1-1,-1 1 1,1-1-1,0 1 1,0 0 0,0 0-1,2-2 1,33-16 32,-8 8-2,1 1 1,-1 2-1,2 1 0,32-4 0,127-4 109,-46 12-633,31-1-6552,-110-1-4180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4.41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493 27 17535,'1'3'2,"-1"0"-1,1 0 1,0-1-1,0 1 0,0 0 1,0 0-1,1-1 1,-1 1-1,1-1 0,-1 1 1,1-1-1,0 0 0,0 1 1,0-1-1,0 0 1,4 2-1,3 2 15,0-1 1,0 0-1,14 6 0,-11-6 15,-1 0 0,17 11 1,-24-14-23,-1 1 0,0-1 0,0 1-1,-1 0 1,1 0 0,-1 0 0,1 0 0,-1 0 0,0 0 0,0 0 0,0 1 0,2 6 0,-2-2 51,0 1 0,-1 0 0,1 0 0,-2 0-1,0 0 1,0 0 0,0 0 0,-1 0 0,0 0 0,-1-1 0,0 1-1,-1 0 1,-6 16 0,-2 1 13,-2-1 0,-1 0 1,-19 26-1,0-6 66,-2-1 1,-2-2 0,-85 74-1,-147 86 561,265-199-694,-26 21 249,30-24-245,-1 0 0,1 1 0,0-1 0,-1 0-1,1 1 1,0-1 0,0 0 0,-1 1 0,1-1 0,0 0 0,0 1 0,0-1 0,-1 0 0,1 1 0,0-1 0,0 1 0,0-1-1,0 1 1,0-1 0,0 0 0,0 1 0,0-1 0,0 1 0,0-1 0,0 1 0,1-1 7,-1 1 1,1-1 0,0 1-1,-1-1 1,1 1 0,0-1-1,0 0 1,-1 0-1,1 1 1,0-1 0,0 0-1,-1 0 1,1 0 0,0 0-1,0 0 1,0 0-1,-1 0 1,3 0 0,31-3 42,-1-1 1,1-2 0,-1-1-1,40-14 1,-23 7-23,5 0 138,108-33 91,-133 36-234,0-1 0,0-1 1,32-20-1,-60 32-32,0 0-1,1 0 1,-1-1 0,0 1-1,0-1 1,0 1 0,-1-1-1,1 0 1,0 0 0,-1 0 0,1 0-1,-1 0 1,1 0 0,-1 0-1,0-1 1,0 1 0,0 0-1,0-1 1,-1 1 0,1 0-1,0-1 1,-1 1 0,0-1-1,0 1 1,0-1 0,0 1-1,0-1 1,0 1 0,0-1-1,-1 1 1,1-1 0,-1 1 0,0-1-1,0 1 1,0 0 0,0-1-1,0 1 1,-3-3 0,-2-5-2,-1 1 0,0 0 1,0 1-1,-1-1 0,-1 1 1,1 1-1,-13-8 0,-65-42 33,-98-47 0,93 56 0,-88-63 0,165 101-36,0-1 0,0 0 0,1-1-1,-13-16 1,25 27 0,0 0 1,0 0-1,0 0 0,0 0 1,0 0-1,1 0 0,-1 0 1,0-1-1,1 1 0,-1 0 1,1 0-1,-1-1 1,1 1-1,-1 0 0,1-1 1,0 1-1,0-1 0,0 1 1,0 0-1,0-1 0,0 1 1,0 0-1,1-3 0,0 2 1,1 0 0,-1-1 0,1 1 0,0 1 0,0-1 0,0 0 0,0 0 0,1 1-1,-1-1 1,0 1 0,1 0 0,4-2 0,53-23-296,111-30 1,-66 32-1931,53 5-7659,-64 11 4832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4.90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4711 33 17663,'-43'-30'128,"43"30"-125,0 0-1,0 0 1,0 0-1,0 0 0,0-1 1,0 1-1,-1 0 0,1 0 1,0 0-1,0 0 1,0 0-1,0 0 0,0-1 1,0 1-1,0 0 0,0 0 1,-1 0-1,1 0 1,0 0-1,0 0 0,0 0 1,0 0-1,0 0 0,0 0 1,-1 0-1,1 0 0,0-1 1,0 1-1,0 0 1,0 0-1,0 0 0,-1 0 1,1 0-1,0 0 0,0 0 1,0 1-1,0-1 1,-1 0-1,1 0 0,0 0 1,0 0-1,0 0 0,0 0 1,0 0-1,0 0 1,-1 0-1,1 0 0,0 0 1,0 0-1,0 1 0,0-1 1,0 0-1,0 0 0,0 0 1,0 0-1,-1 0 1,1 0-1,0 1 0,0-1 1,0 0-1,0 0 0,0 0 1,-2 6 66,-1-1 1,0 1 0,0-1-1,0 0 1,-1 0-1,1 0 1,-1-1 0,0 0-1,-1 1 1,1-1 0,-1 0-1,0-1 1,0 1-1,0-1 1,0 0 0,0-1-1,-1 1 1,-5 1-1,-90 22 1137,-147 17-1,164-31-864,-103 16 299,-65 11-128,-695 54-209,-13-62-156,679-24-511,-1056-7 769,1317-1-485,-132 1-1355,152 0 1323,-1 0-1,1 0 0,0 0 1,0 0-1,-1 0 1,1 0-1,0 0 0,-1 0 1,1 0-1,0 0 1,0 0-1,-1 1 0,1-1 1,0 0-1,0 0 0,-1 0 1,1 1-1,0-1 1,0 0-1,0 0 0,-1 0 1,1 1-1,0-1 1,0 0-1,0 0 0,0 1 1,0-1-1,0 0 0,-1 0 1,1 1-1,0-1 1,0 0-1,0 1 0,0-1 1,0 0-1,0 0 1,0 1-1,0-1 0,0 0 1,0 1-1,0-1 0,0 0 1,0 0-1,1 1 1,-1-1-1,4 10-2898,0-7 1994,-1 0 0,1 0 0,0 0 0,0-1 0,6 4 0,25 13-2865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31.37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0 207 17407,'18'6'22,"-14"-5"746,1-5-320,45-34-112,2 2 1,65-35-1,-98 61-265,1 1 0,1 0 0,0 1 1,0 1-1,0 1 0,1 1 0,-1 1 0,1 1 0,0 1 1,23 1-1,-37 2-62,0 0 1,0 0 0,0 1 0,0 0 0,0 1-1,-1 0 1,1 0 0,-1 1 0,0 0-1,0 0 1,8 6 0,-12-8-8,0 1 0,0-1 0,0 1 1,0 0-1,0 0 0,-1 0 0,1 0 0,-1 0 0,0 0 0,0 1 1,0-1-1,0 1 0,-1-1 0,1 1 0,-1 0 0,0 0 0,0 0 0,0-1 1,-1 1-1,1 0 0,-1 0 0,0 0 0,0 0 0,-2 6 0,0-2 19,-1-1 0,1 1 0,-2-1 0,1 0 0,-1 0 0,-1 0 0,1-1 0,-1 0 0,-11 12 0,-7 5 120,-28 20 0,32-27-121,-58 40-35,20-15 94,32-21 775,23-18-748,7-2-84,0 1 1,0 0-1,1 0 0,-1 0 0,8 4 0,13 3-5,26 2 149,39 8-185,165 55 0,-249-70 22,0-1 0,-1 1 0,1 1 0,10 6 1,-16-9-2,1 1-1,-1-1 1,0 0 0,1 0 0,-1 1 0,0-1 0,0 0 0,0 1 0,0 0 0,0-1 0,0 1 0,-1-1 0,1 1 0,0 0-1,-1 0 1,1-1 0,-1 1 0,0 0 0,0 0 0,1-1 0,-1 1 0,0 0 0,0 0 0,-1 3 0,-2 4-8,0 0 1,0 0 0,-1 0-1,0 0 1,0-1 0,-1 0-1,-1 1 1,1-2 0,-9 11-1,-3 0 10,-1 0-1,-30 24 1,12-16 47,-2-1 0,-1-3 1,-1-1-1,-81 30 0,94-42 73,-1-1 0,0-2 0,-1 0 0,0-2 1,0-1-1,0-1 0,0-2 0,0-1 0,0-1 0,-31-6 0,40 4-3645,35 7-1640,7 5-4716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37.78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48 20 22399,'0'0'0,"-28"-12"-256,8 5-6143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39.27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1131 0 16511,'-10'0'26,"8"0"-17,0 0 0,0 1 0,-1-1-1,1 0 1,0 1 0,0-1 0,0 1 0,-1 0 0,1 0-1,0-1 1,0 1 0,0 1 0,-3 1 0,2-2 2017,0-2-1556,-5-1-352,-1-1 1,0 1-1,0 1 0,0 0 1,0 0-1,0 1 0,0 0 1,-17 2-1,-9 4 466,-33 10 0,13-2 63,-60 5-289,-1-4 0,0-5 1,-1-6-1,-151-13 1,236 9-381,9 6 22,9 4 22,13-10-20,1 1 0,0-1 0,0 0 0,0 0 0,0 0 0,0 0-1,-1 0 1,1 0 0,0 0 0,0 1 0,0-1 0,0 0 0,0 0 0,0 0 0,0 0 0,0 0 0,0 1 0,-1-1 0,1 0 0,0 0 0,0 0 0,0 0 0,0 1 0,0-1 0,0 0 0,0 0 0,0 0 0,0 0 0,0 1 0,0-1 0,0 0 0,0 0 0,0 0 0,1 0 0,-1 1 0,0-1 0,0 0 0,0 0 0,0 0 0,0 0 0,0 0 0,0 1 0,9 14-21,0 1-1,0-1 1,1-1 0,1 0 0,20 20 0,16 22-79,-42-50 110,24 33 494,44 77 0,-69-107-483,0 1 1,-1 0-1,0-1 0,0 1 1,-1 0-1,0 1 1,-1-1-1,0 0 1,-1 13-1,-2-19 191,-12 3-193,12-7-26,0 0-1,0 0 1,1 0 0,-1-1-1,0 1 1,0 0 0,1-1-1,-1 1 1,0-1 0,1 0-1,-4-1 1,3 1 6,0 0 0,0-1 0,0 1 0,0-1 0,0 1 0,0-1 0,0 0 0,1 0 0,-1 1 0,0-1 0,1-1 0,-3-3 0,4 5 1,0 0-1,-1 0 1,1 0-1,0 0 1,-1-1-1,1 1 0,0 0 1,0 0-1,0 0 1,0-1-1,1 1 1,-1 0-1,0 0 1,0 0-1,1-1 1,-1 1-1,0 0 1,1 0-1,0-1 1,2-2 1,-1 1 0,1 0 0,0 0 0,0 1 0,0-1 0,0 0 0,0 1 0,0 0 0,1 0 0,-1 0 0,1 0 0,0 1 0,6-3 0,14-2-25,0 1-1,0 1 0,1 1 1,-1 1-1,1 1 1,0 1-1,-1 2 1,1 0-1,-1 1 0,0 2 1,0 0-1,0 2 1,-1 1-1,0 0 0,0 2 1,40 24-1,-58-31 14,-1 0 1,1 1-1,-1 0 0,0 0 0,0 0 1,0 0-1,-1 0 0,0 1 0,0 0 0,0 0 1,0 0-1,-1 0 0,1 0 0,-1 0 1,-1 1-1,1-1 0,-1 0 0,0 1 1,0 0-1,0-1 0,-1 1 0,0 0 0,0-1 1,-1 1-1,-1 9 0,0-5 1,0-1 0,-1 1 0,0-1 0,0 1 0,-1-1 0,0 0 0,-1 0-1,0-1 1,0 1 0,-1-1 0,0 0 0,-1-1 0,-13 14 0,3-9 34,0 0 1,-1-1 0,0-1-1,0-1 1,-35 12-1,-101 22 178,115-35-202,0-2 1,-65 3-1,42-10 37,-85-12 0,147 13-132,0 0-1,-1 0 1,1 0 0,0 0-1,-1-1 1,1 1 0,0 0 0,0 0-1,-1 0 1,1 0 0,0 0-1,-1 0 1,1 0 0,0 0-1,0 0 1,-1 0 0,1 0 0,0 0-1,-1 1 1,1-1 0,0 0-1,0 0 1,-1 0 0,1 0-1,0 0 1,0 0 0,-1 1 0,1-1-1,0 0 1,0 0 0,0 0-1,-1 1 1,1-1 0,0 0-1,0 0 1,0 1 0,0-1 0,0 0-1,-1 1 1,8 11-4410,22 14-5715,-22-21 9809,0-1-1,1-1 0,-1 0 1,13 4-1,2 1-2363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7.2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144 96 6144,'-33'6'-227,"-5"-1"-314,37-5 592,1-1 1,-1 1-1,0 0 1,0-1-1,0 1 0,1-1 1,-1 1-1,0 0 1,1-1-1,-1 0 1,0 1-1,1-1 1,-1 1-1,0-1 0,1 0 1,-1 1-1,1-1 1,0 0-1,-1 0 1,1 1-1,-1-1 0,1 0 1,0 0-1,0 0 1,-1 0-1,1 1 1,0-1-1,0 0 0,0 0 1,0 0-1,0 0 1,0 0-1,0-3 548,0 1 0,0-1-1,0 1 1,0 0-1,1-1 1,1-5 0,-1 7-511,-1 1 1,1-1 0,0 1 0,0 0-1,0-1 1,0 1 0,0 0 0,0 0-1,0-1 1,0 1 0,0 0 0,0 0-1,1 0 1,-1 0 0,0 1 0,1-1-1,-1 0 1,1 0 0,-1 1-1,3-1 1,-1 0-21,1 1 0,-1-1 0,0 1 0,1 0 0,-1 1 0,0-1 0,0 0 0,1 1-1,4 1 1,1 1 1,-1 1 0,0-1 0,0 1 0,0 0-1,0 1 1,-1 0 0,7 6 0,-8-5-54,-1 0 0,0 0 0,0 1 1,0-1-1,-1 1 0,0 0 0,0 0 0,-1 1 1,0-1-1,0 1 0,-1-1 0,3 16 0,-4-19-9,0 0 0,-1 1 1,1-1-1,-1 0 0,0 0 0,0 0 0,-1 0 0,1 1 0,-1-1 0,0 0 1,0 0-1,0 0 0,-1 0 0,0 0 0,1 0 0,-1-1 0,0 1 0,-1-1 1,1 1-1,-1-1 0,1 0 0,-1 1 0,0-2 0,0 1 0,-1 0 0,-4 3 1,0-2 39,0-1 0,-1 1 0,1-2 0,-1 1 1,0-1-1,0-1 0,1 1 0,-1-1 1,0-1-1,0 0 0,-12-1 0,15 0-3,1 0-1,-1 0 0,1 0 1,0 0-1,-1-1 0,1 0 1,0 0-1,-9-6 1,11 6-33,1 0 0,-1 0 0,1 0 0,-1-1 1,1 1-1,0 0 0,0-1 0,0 0 0,0 1 0,1-1 1,-1 0-1,1 0 0,0 0 0,-1 0 0,1 0 1,0-4-1,0 1-24,1 0 0,0 0 0,0 0 0,0 0 0,1 0 0,0 0 1,0 0-1,1 0 0,0 1 0,0-1 0,0 0 0,0 1 0,5-7 0,6-11-120,25-33 1,-35 53 126,1-3 3,0 1 0,0 0 0,1 0 1,0 0-1,0 1 0,0 0 0,0 0 0,1 0 1,-1 1-1,1-1 0,0 2 0,0-1 1,0 0-1,1 1 0,-1 0 0,0 1 1,1-1-1,7 1 0,-6 0 9,0 1 0,0 1-1,0 0 1,0 0 0,0 0 0,0 1-1,0 0 1,0 1 0,0 0 0,-1 0 0,1 1-1,-1-1 1,0 2 0,9 6 0,10 10 2,-1 0 0,27 32 0,-43-42 62,0 0-1,-1 0 1,0 1 0,-1 0 0,0 1-1,-1-1 1,-1 1 0,8 25 0,-14-43-54,1 0 1,-1 1 0,1-1 0,0 0-1,1 1 1,-1-1 0,1 0 0,0 1-1,2-10 1,18-43 59,-13 38-51,-4 9 8,0-1 0,1 1 0,10-17 0,-14 26-28,0-1 0,0 0 0,0 1 0,0-1 0,1 1 0,-1-1 0,0 1 1,1 0-1,-1-1 0,1 1 0,-1 0 0,1 0 0,0 0 0,-1 0 0,1 0 1,0 1-1,0-1 0,0 0 0,-1 1 0,1 0 0,0-1 0,0 1 0,0 0 1,0 0-1,0 0 0,0 0 0,0 0 0,0 0 0,0 1 0,2 0 1,3 2-5,0 1 0,0 1 0,0-1 0,-1 1 0,0 0 0,0 0 0,7 9-1,-4-4 1,0 1 0,0 0 0,10 18 0,-15-23 0,-3-4 0,0 0 0,1 0 0,-1 0 0,0 0 0,0 0 0,-1 0 0,1 0 0,0 0 0,-1 1 0,1-1 0,-1 0 0,1 4 0,1-5 0,4-7 0,7-11 0,-9 12 0,17-18 52,0 0-1,2 1 0,0 2 0,40-27 0,-62 45-49,1 1 0,1 0 0,-1-1-1,0 1 1,0 0 0,0 0-1,1 0 1,-1 1 0,1-1-1,-1 0 1,0 1 0,1 0 0,-1-1-1,1 1 1,-1 0 0,1 0-1,-1 1 1,1-1 0,-1 0-1,1 1 1,3 1 0,-1 1 6,1 0 1,-1 0 0,0 1-1,0 0 1,0 0 0,0 0-1,5 7 1,-3-3-231,-1 0 0,-1 0 1,1 1-1,-1 0 0,-1 0 0,0 0 0,0 0 0,-1 0 0,4 16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2.41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16128,'2'26'64,"-1"-20"2047,0-1-1769,52 216 596,-35-102-500,-13-73-113,15 59 0,-19-101-166,0-1 0,1 1 0,-1 0 0,1 0-1,0 0 1,0-1 0,0 1 0,5 5 0,-6-8-118,0 1 0,0-1 0,0 1 1,0-1-1,1 1 0,-1-1 0,0 0 0,1 1 1,-1-1-1,1 0 0,-1 0 0,1 0 1,0 0-1,-1 0 0,1 0 0,0-1 1,0 1-1,0-1 0,-1 1 0,3-1 0,5 2 182,4 3-206,1-1 0,0 0 0,0-1 0,1-1 0,-1 0 0,0-1 0,1-1 0,-1 0 0,19-3 0,71-13 635,-57 8-698,0 1 1,1 2-1,53 3 1,-6 2-639,-45-6-3236,-43 5 1391,1-1 0,-1 0 0,14-7 0,-5-2-3081,-2-1 4799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2.79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199 1 18431,'1'4'1,"2"4"2,-1 0-1,1 0 0,-2 1 0,1-1 1,-1 0-1,-1 1 0,0-1 1,0 12-1,-59 646 2280,56-602-2259,-16 181 315,13-195-223,-2-1-1,-28 88 0,30-122-31,0 1-1,-1-1 0,0-1 0,-1 1 1,-1-2-1,-10 14 0,4-14-4980,11-11 2906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40.51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27 1 18175,'-23'48'177,"21"-43"-76,1-1 645,2 1-404,11 41 623,-1 0 1,4 58 0,6 29 809,20 34-1786,4 24-94,-36-139 238,6 92-1,-14-127-468,0 12 468,-3-9-7395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41.26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99 613 16000,'3'15'101,"-8"-18"-1,-13-28 59,15 24-135,-11-18 414,1-1 1,1 0 0,-9-30 0,17 41-186,0 0-1,1-1 1,1 0-1,1 1 1,0-1-1,0 0 1,3-18-1,0 25-202,0-1-1,1 0 0,-1 1 0,2 0 0,-1 0 0,2 0 0,-1 0 0,1 1 1,0 0-1,1-1 0,9-10 0,-2 5 260,1 0-1,0 1 1,1 0 0,32-21 0,-20 19-167,0 2 1,0 0-1,1 2 1,1 1-1,0 1 0,49-8 1,-23 9 29,0 3 1,98 1-1,-102 7-80,-1 2 0,0 2-1,0 3 1,75 24 0,-93-23-43,0 1 1,-1 1-1,-1 2 0,-1 2 1,0 0-1,-1 2 0,48 41 1,-68-52-92,0 1 1,-1-1 0,0 2 0,0-1-1,-1 1 1,0 0 0,-1 0 0,0 0-1,6 20 1,-9-25 45,-1 0-1,0 0 1,0 0 0,0 0 0,0 0-1,-1 0 1,0 0 0,0 0-1,-1 0 1,1 1 0,-1-1-1,0 0 1,0-1 0,-1 1 0,0 0-1,1 0 1,-2 0 0,1-1-1,0 1 1,-1-1 0,0 0-1,0 0 1,0 0 0,-5 4 0,-1 0 13,-1 0 0,-1 0 1,1-1-1,-1-1 1,-23 10-1,-65 19-16,85-31 0,-56 16 153,-109 16 0,-78-5 266,143-19-593,67-9 466,-10 2-95,57-5-197,-1 0 1,1 0-1,0 0 1,-1 0 0,1 0-1,0 0 1,0 1-1,-1-1 1,1 0 0,0 0-1,-1 0 1,1 0-1,0 0 1,0 0 0,-1 1-1,1-1 1,0 0 0,0 0-1,0 0 1,-1 0-1,1 1 1,0-1 0,0 0-1,0 0 1,0 1-1,-1-1 1,1 0 0,0 0-1,0 1 1,0-1-1,0 0 1,0 1 0,0-1-1,5 10 78,17 5 22,-6-9-101,0 0 0,1-1 0,30 6 0,5 0 0,161 62 0,-69-21 0,-13-8 128,221 110 0,-281-124-3072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42.31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837 1 16511,'-31'16'476,"-26"12"968,55-27-1377,1-1 0,-1 0-1,0 1 1,0-1-1,1 0 1,-1 0-1,0 0 1,0-1 0,1 1-1,-1 0 1,0-1-1,1 1 1,-4-2-1,-6-1 112,-36 0 305,-1 3 1,-73 8-1,50 2-167,-92 25 0,14-1 226,135-32-417,1 1 54,0 0-1,-23 8 1,31-10-134,4 0-27,0-1 0,-1 0 0,1 0 0,0 1 1,0-1-1,0 1 0,0-1 0,0 1 0,0-1 0,0 1 0,0 0 0,0-1 1,-1 2-1,-13 13 204,15-9-89,1-5-40,2 6 376,7 4-336,4 3-33,-1 2 0,0-1 0,14 26 0,-14-19-114,-1 1 0,-1 0 0,-2 1-1,0 0 1,-1 0 0,-2 1 0,0 0-1,2 31 1,-7-44 42,-1 0-1,0 0 1,0 0-1,-2 0 0,1 0 1,-2 0-1,0-1 1,0 1-1,-1-1 1,0 0-1,-1 0 0,0 0 1,-9 13-1,9-18 80,-8 5-64,10-8 85,4-5-103,0 1 0,-1 0 0,1 0 0,0 0 0,0-1 0,0 1 0,0 0 0,0 0 0,0 0 0,0 0 0,0 1 0,3-2 0,-2 0 12,11-7-25,1 1 0,-1 1 0,1 0 0,1 1 0,-1 0 0,1 1 0,24-5 0,-3 4-1,0 1 0,41 0-1,-46 5-24,0 2-1,-1 0 1,0 3-1,0 0 1,0 2-1,42 15 1,-32-7-19,0 3-1,-1 1 1,71 47 0,-94-55 28,-1 0 0,0 1 1,-1 0-1,16 19 0,-27-28 6,0 1-1,-1 0 0,1 0 0,-1 0 1,1 0-1,-2 0 0,1 1 1,0-1-1,-1 1 0,2 4 0,-3-6 0,0-1 0,0 1 0,0 0 0,0 0 0,0-1 0,-1 1 0,1 0 0,-1-1 0,0 1 0,0-1 0,0 1 0,0-1 0,0 1 0,0-1-1,0 1 1,-1-1 0,0 0 0,-2 4 0,-4 1 17,0-1-1,-1 0 1,1 0 0,-1-1-1,0 0 1,0 0-1,-1-1 1,-16 5 0,-2 0 27,-1-1 1,1-2-1,-1 0 1,0-3-1,-42 2 1,-149-14 23,150 4-19,-90-9 185,133 17-132,26-3-97,-1 0 1,1 1-1,0-1 1,0 1-1,0-1 1,0 1-1,0-1 1,0 1 0,0 0-1,0-1 1,0 1-1,0 0 1,1 0-1,-1 0 1,0 0-1,0 0 1,1 0 0,-1 0-1,0 0 1,1 0-1,-1 0 1,1 0-1,-1 1 1,-1 16 15,8 1-21,7-3-320,-7-13-50,17 11-3304,-22-13 3184,-1-1 0,1 1 0,-1-1 0,1 1 0,0 0 0,-1-1 0,1 1 0,-1 0 0,0-1 0,1 1 0,-1 0 1,1 0-1,-1-1 0,0 1 0,0 0 0,1 0 0,-1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7.7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32 15232,'-3'4'1,"1"-1"0,0 1 0,0 0 0,0 0 1,1 0-1,-1 0 0,1 0 0,0 0 0,0 1 1,1-1-1,-1 5 0,2 0 74,0 0-1,0 0 1,6 18-1,-5-19-2,11 55 184,-3 1 0,-2 0 0,-2 121-1,-4-161-310,1-38-34,-3 13 84,17-237-3085,-12 122 2106,-4 107 994,0 0 1,0 0-1,1 0 0,0 0 1,1 1-1,-1-1 1,2 1-1,-1-1 1,1 1-1,1 0 1,-1 1-1,9-11 1,-8 13 33,0 0 1,0 0 0,0 0-1,0 1 1,1 0 0,0 0 0,0 0-1,0 1 1,0-1 0,0 2-1,1-1 1,-1 1 0,1 0-1,0 0 1,0 1 0,12-2 0,-14 3 0,-1 1 0,0 0 0,1-1-1,-1 1 1,0 1 0,0-1 0,0 1 0,0-1 0,0 1 0,0 0 0,0 1 0,0-1 0,-1 1 0,1-1 0,-1 1 0,0 0 0,4 5 0,-3-4-32,-1-1 1,0 1-1,0 0 1,0 0-1,0 0 1,-1 0-1,0 1 0,0-1 1,0 1-1,0-1 1,-1 1-1,1 0 0,-1 0 1,-1 0-1,2 6 1,-3-8-15,1 1 1,-1-1-1,0 0 0,0 1 1,0-1-1,0 0 1,0 0-1,-1 0 1,1 0-1,-1 0 1,0 0-1,0-1 1,0 1-1,0 0 1,-1-1-1,1 0 1,-1 1-1,1-1 1,-1 0-1,0 0 0,0-1 1,0 1-1,-3 1 1,-5 2-424,-1-1 0,0 0 0,0 0-1,-24 3 1,3-2-7810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8.1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1 14592,'-3'4'9,"-1"0"-1,1 1 1,1-1 0,-1 1 0,1 0 0,-1 0 0,1 0 0,1 0 0,-1 1 0,1-1 0,0 0 0,0 1 0,0-1 0,1 1 0,0-1 0,0 0 0,0 1 0,1-1 0,0 1-1,0-1 1,0 0 0,1 1 0,-1-1 0,1 0 0,1 0 0,-1 0 0,1 0 0,-1-1 0,1 1 0,6 6 0,-7-8 10,0 0 1,1-1-1,-1 1 0,0-1 1,1 1-1,-1-1 0,1 0 1,0 0-1,0 0 1,0 0-1,0-1 0,0 1 1,0-1-1,0 0 0,0 0 1,1 0-1,-1 0 0,0 0 1,1-1-1,-1 0 1,0 1-1,1-1 0,-1-1 1,1 1-1,-1 0 0,6-2 1,-1-1-10,-1 0 1,1 0 0,-1-1-1,0 0 1,-1 0 0,1 0-1,-1-1 1,1 0 0,-2 0-1,8-8 1,0 0 59,-9 9-61,1 0 1,-1-1 0,0 0-1,0 0 1,6-10 0,-2 5 123,-4 16-55,1 21-33,-5-19-141,4 30 610,-4-37-619,1 1-1,-1-1 1,1 0-1,-1 1 1,0-1-1,1 0 1,0 0 0,-1 1-1,1-1 1,0 0-1,0 0 1,-1 0 0,1 0-1,0 0 1,0 0-1,0 0 1,0 0-1,0-1 1,1 1 0,-1 0-1,0-1 1,0 1-1,3 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8.4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0 15232,'0'32'0,"0"16"0,3 7 0,-1 11 0,5 10 0,-2 13 0,-3-10 0,1 1-256,-8-5 0,-9-1-896,5-19 0,1-1-7424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8.8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465 0 14592,'-19'14'0,"-13"9"0,-1-4 0,-7 0 0,-7-4 0,-6-1 0,-2-2 0,-1-6 0,15-1 128,10-2-128,7-1 128,8-2-256,4 0 128,7-2-1920,19-5-2560,5 7 2048,0 0-896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9.2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58 389 15488,'5'0'0,"82"13"145,-76-11-112,1-2-1,0 0 1,0 0 0,0-1-1,15-3 1,-11-3 10,-15 7-40,0 0 1,-1-1 0,1 1 0,0 0-1,-1-1 1,1 1 0,0-1 0,-1 1 0,1-1-1,-1 1 1,1-1 0,-1 0 0,1 1 0,-1-1-1,1 0 1,-1 1 0,1-1 0,-1 0 0,0 0-1,0 1 1,1-1 0,-1 0 0,0 0 0,0 1-1,0-1 1,0 0 0,0 0 0,0 0 0,0 1-1,0-1 1,0 0 0,0 0 0,0 0 0,0 1-1,-1-1 1,1 0 0,0 0 0,-1 1 0,1-1-1,0 0 1,-1 1 0,1-1 0,-1 0-1,1 1 1,-1-1 0,1 1 0,-1-1 0,0 1-1,1-1 1,-1 1 0,0-1 0,-3-1 12,1 0 1,0 0-1,-1 0 1,1 0 0,-1 1-1,1-1 1,-1 1-1,0 0 1,-6-1-1,-20 2-74,-1 1-1,1 1 1,-37 7 0,59-8 57,-3 1-36,-24 4-521,35-6 550,0 0 0,0 0 0,0 0 0,0 0 0,0 0 0,0 0 0,0 0 0,0 0 0,0 1 0,0-1 0,0 0 0,0 0 1,0 0-1,0 0 0,1 0 0,-1 0 0,0 0 0,0 0 0,0 0 0,0 0 0,0 0 0,0 0 0,0 0 0,0 0 0,0 0 0,0 0 0,0 1 0,0-1 0,0 0 0,0 0 0,0 0 0,0 0 0,0 0 0,0 0 0,0 0 0,-1 0 0,1 0 0,24 1-140,-3 0 132,-1 1-1,1 1 0,0 1 1,-1 0-1,1 2 0,-1 0 1,26 13-1,9 8-34,65 41 1,-108-59 18,0 0 0,0 0 0,11 13 0,-19-41-96,2-64 96,-6 59 16,1 1 0,2-1 0,0 1 0,1 0 0,11-32 0,-6 33 89,1 0 0,1 0 0,1 1 0,15-20 0,68-72-2017,-59 74-6717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12.5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290 0 1920,'-27'20'4018,"-22"0"-2682,10-5-1165,20-6 5,1-1-83,-26 18 1,42-25 34,5-1 0,43 3 0,0 3 0,65 15 0,-86-15-118,-1 0-1,0 1 1,-1 2 0,1 0 0,-2 2 0,1 0 0,-2 1 0,0 2-1,0 0 1,-1 1 0,-1 1 0,26 27 0,-40-36 124,0-1 1,0 1-1,-1 0 0,0 1 1,-1-1-1,1 0 1,-1 1-1,-1 0 0,1 0 1,-1 0-1,-1 0 0,0 0 1,0 0-1,0 1 1,-1-1-1,0 0 0,-1 0 1,0 1-1,0-1 1,-1 0-1,0 0 0,0 0 1,-1 0-1,0-1 1,0 1-1,-1-1 0,0 0 1,0 0-1,-1 0 1,0 0-1,0-1 0,0 1 1,-1-1-1,0-1 1,0 1-1,-1-1 0,1 0 1,-1-1-1,-11 6 1,2-4 24,-1 0 1,1-1 0,-1-1-1,1-1 1,-1-1 0,-28 1-1,3-3 168,-66-8-1,61 0-352,0-2-1,0-2 0,-65-27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7A621CC-069A-4F0F-AA5A-D143E893C3D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163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72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241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42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8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816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534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609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54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005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7A621CC-069A-4F0F-AA5A-D143E893C3D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48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1.png"/><Relationship Id="rId26" Type="http://schemas.openxmlformats.org/officeDocument/2006/relationships/image" Target="../media/image15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19.png"/><Relationship Id="rId7" Type="http://schemas.openxmlformats.org/officeDocument/2006/relationships/customXml" Target="../ink/ink3.xml"/><Relationship Id="rId12" Type="http://schemas.openxmlformats.org/officeDocument/2006/relationships/image" Target="../media/image8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1.png"/><Relationship Id="rId2" Type="http://schemas.openxmlformats.org/officeDocument/2006/relationships/image" Target="../media/image3.pn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customXml" Target="../ink/ink5.xml"/><Relationship Id="rId24" Type="http://schemas.openxmlformats.org/officeDocument/2006/relationships/image" Target="../media/image14.png"/><Relationship Id="rId32" Type="http://schemas.openxmlformats.org/officeDocument/2006/relationships/image" Target="../media/image18.png"/><Relationship Id="rId37" Type="http://schemas.openxmlformats.org/officeDocument/2006/relationships/customXml" Target="../ink/ink18.xml"/><Relationship Id="rId40" Type="http://schemas.openxmlformats.org/officeDocument/2006/relationships/image" Target="../media/image22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6.png"/><Relationship Id="rId36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4.png"/><Relationship Id="rId9" Type="http://schemas.openxmlformats.org/officeDocument/2006/relationships/customXml" Target="../ink/ink4.xml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openxmlformats.org/officeDocument/2006/relationships/customXml" Target="../ink/ink13.xml"/><Relationship Id="rId30" Type="http://schemas.openxmlformats.org/officeDocument/2006/relationships/image" Target="../media/image17.png"/><Relationship Id="rId35" Type="http://schemas.openxmlformats.org/officeDocument/2006/relationships/customXml" Target="../ink/ink17.xml"/><Relationship Id="rId8" Type="http://schemas.openxmlformats.org/officeDocument/2006/relationships/image" Target="../media/image6.png"/><Relationship Id="rId3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40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5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5.xml"/><Relationship Id="rId18" Type="http://schemas.openxmlformats.org/officeDocument/2006/relationships/image" Target="../media/image330.png"/><Relationship Id="rId26" Type="http://schemas.openxmlformats.org/officeDocument/2006/relationships/image" Target="../media/image37.png"/><Relationship Id="rId3" Type="http://schemas.openxmlformats.org/officeDocument/2006/relationships/customXml" Target="../ink/ink20.xml"/><Relationship Id="rId21" Type="http://schemas.openxmlformats.org/officeDocument/2006/relationships/customXml" Target="../ink/ink29.xml"/><Relationship Id="rId7" Type="http://schemas.openxmlformats.org/officeDocument/2006/relationships/customXml" Target="../ink/ink22.xml"/><Relationship Id="rId12" Type="http://schemas.openxmlformats.org/officeDocument/2006/relationships/image" Target="../media/image300.png"/><Relationship Id="rId17" Type="http://schemas.openxmlformats.org/officeDocument/2006/relationships/customXml" Target="../ink/ink27.xml"/><Relationship Id="rId25" Type="http://schemas.openxmlformats.org/officeDocument/2006/relationships/customXml" Target="../ink/ink31.xml"/><Relationship Id="rId33" Type="http://schemas.openxmlformats.org/officeDocument/2006/relationships/image" Target="../media/image41.png"/><Relationship Id="rId2" Type="http://schemas.openxmlformats.org/officeDocument/2006/relationships/image" Target="../media/image250.png"/><Relationship Id="rId16" Type="http://schemas.openxmlformats.org/officeDocument/2006/relationships/image" Target="../media/image320.png"/><Relationship Id="rId20" Type="http://schemas.openxmlformats.org/officeDocument/2006/relationships/image" Target="../media/image340.png"/><Relationship Id="rId29" Type="http://schemas.openxmlformats.org/officeDocument/2006/relationships/customXml" Target="../ink/ink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11" Type="http://schemas.openxmlformats.org/officeDocument/2006/relationships/customXml" Target="../ink/ink24.xml"/><Relationship Id="rId24" Type="http://schemas.openxmlformats.org/officeDocument/2006/relationships/image" Target="../media/image36.png"/><Relationship Id="rId32" Type="http://schemas.openxmlformats.org/officeDocument/2006/relationships/image" Target="../media/image40.png"/><Relationship Id="rId5" Type="http://schemas.openxmlformats.org/officeDocument/2006/relationships/customXml" Target="../ink/ink21.xml"/><Relationship Id="rId15" Type="http://schemas.openxmlformats.org/officeDocument/2006/relationships/customXml" Target="../ink/ink26.xml"/><Relationship Id="rId23" Type="http://schemas.openxmlformats.org/officeDocument/2006/relationships/customXml" Target="../ink/ink30.xml"/><Relationship Id="rId28" Type="http://schemas.openxmlformats.org/officeDocument/2006/relationships/image" Target="../media/image38.png"/><Relationship Id="rId10" Type="http://schemas.openxmlformats.org/officeDocument/2006/relationships/image" Target="../media/image290.png"/><Relationship Id="rId19" Type="http://schemas.openxmlformats.org/officeDocument/2006/relationships/customXml" Target="../ink/ink28.xml"/><Relationship Id="rId31" Type="http://schemas.openxmlformats.org/officeDocument/2006/relationships/customXml" Target="../ink/ink34.xml"/><Relationship Id="rId4" Type="http://schemas.openxmlformats.org/officeDocument/2006/relationships/image" Target="../media/image260.png"/><Relationship Id="rId9" Type="http://schemas.openxmlformats.org/officeDocument/2006/relationships/customXml" Target="../ink/ink23.xml"/><Relationship Id="rId14" Type="http://schemas.openxmlformats.org/officeDocument/2006/relationships/image" Target="../media/image310.png"/><Relationship Id="rId22" Type="http://schemas.openxmlformats.org/officeDocument/2006/relationships/image" Target="../media/image350.png"/><Relationship Id="rId27" Type="http://schemas.openxmlformats.org/officeDocument/2006/relationships/customXml" Target="../ink/ink32.xml"/><Relationship Id="rId30" Type="http://schemas.openxmlformats.org/officeDocument/2006/relationships/image" Target="../media/image39.png"/><Relationship Id="rId8" Type="http://schemas.openxmlformats.org/officeDocument/2006/relationships/image" Target="../media/image28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95E0-004C-4989-9567-A609B1978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979187"/>
            <a:ext cx="7772400" cy="1463040"/>
          </a:xfrm>
        </p:spPr>
        <p:txBody>
          <a:bodyPr/>
          <a:lstStyle/>
          <a:p>
            <a:r>
              <a:rPr lang="en-US" dirty="0"/>
              <a:t>Number Theory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24AA46-3EC9-4C16-A561-2035EF02E6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Autumn 2023</a:t>
            </a:r>
          </a:p>
          <a:p>
            <a:r>
              <a:rPr lang="en-US" dirty="0"/>
              <a:t>Lecture 12</a:t>
            </a:r>
          </a:p>
        </p:txBody>
      </p:sp>
      <p:pic>
        <p:nvPicPr>
          <p:cNvPr id="2050" name="Picture 2" descr="saint_curious_george">
            <a:extLst>
              <a:ext uri="{FF2B5EF4-FFF2-40B4-BE49-F238E27FC236}">
                <a16:creationId xmlns:a16="http://schemas.microsoft.com/office/drawing/2014/main" id="{5795D5A1-964B-45F7-9EB7-A001112DF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4679465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B61A7A-B375-4EAD-BF78-FA865053CCEF}"/>
              </a:ext>
            </a:extLst>
          </p:cNvPr>
          <p:cNvSpPr txBox="1"/>
          <p:nvPr/>
        </p:nvSpPr>
        <p:spPr>
          <a:xfrm>
            <a:off x="1724025" y="44063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https://abstrusegoose.com/353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B5DF04A-AE8E-4F77-88E0-7D0F9AA45B4D}"/>
                  </a:ext>
                </a:extLst>
              </p14:cNvPr>
              <p14:cNvContentPartPr/>
              <p14:nvPr/>
            </p14:nvContentPartPr>
            <p14:xfrm>
              <a:off x="2026155" y="416865"/>
              <a:ext cx="574920" cy="170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B5DF04A-AE8E-4F77-88E0-7D0F9AA45B4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08515" y="399225"/>
                <a:ext cx="610560" cy="20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1" name="Group 2060">
            <a:extLst>
              <a:ext uri="{FF2B5EF4-FFF2-40B4-BE49-F238E27FC236}">
                <a16:creationId xmlns:a16="http://schemas.microsoft.com/office/drawing/2014/main" id="{DBEDFBE5-C0F7-4128-83E1-5A10D9B4855F}"/>
              </a:ext>
            </a:extLst>
          </p:cNvPr>
          <p:cNvGrpSpPr/>
          <p:nvPr/>
        </p:nvGrpSpPr>
        <p:grpSpPr>
          <a:xfrm>
            <a:off x="2775675" y="299145"/>
            <a:ext cx="1491840" cy="677520"/>
            <a:chOff x="2775675" y="299145"/>
            <a:chExt cx="1491840" cy="67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7B85BAB-479F-4E89-A5AD-C307FE9891A0}"/>
                    </a:ext>
                  </a:extLst>
                </p14:cNvPr>
                <p14:cNvContentPartPr/>
                <p14:nvPr/>
              </p14:nvContentPartPr>
              <p14:xfrm>
                <a:off x="2775675" y="391665"/>
                <a:ext cx="299160" cy="283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7B85BAB-479F-4E89-A5AD-C307FE9891A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758035" y="373665"/>
                  <a:ext cx="3348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1D048FC-E537-4576-A8E9-A7E39D0F73F1}"/>
                    </a:ext>
                  </a:extLst>
                </p14:cNvPr>
                <p14:cNvContentPartPr/>
                <p14:nvPr/>
              </p14:nvContentPartPr>
              <p14:xfrm>
                <a:off x="3136035" y="552585"/>
                <a:ext cx="377640" cy="109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1D048FC-E537-4576-A8E9-A7E39D0F73F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18395" y="534585"/>
                  <a:ext cx="4132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2134C83-2C7B-440B-9307-6B86F7AA2C44}"/>
                    </a:ext>
                  </a:extLst>
                </p14:cNvPr>
                <p14:cNvContentPartPr/>
                <p14:nvPr/>
              </p14:nvContentPartPr>
              <p14:xfrm>
                <a:off x="3593235" y="523425"/>
                <a:ext cx="123840" cy="197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2134C83-2C7B-440B-9307-6B86F7AA2C4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575235" y="505425"/>
                  <a:ext cx="1594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697053C-3A90-4A46-85F6-EF21F846593F}"/>
                    </a:ext>
                  </a:extLst>
                </p14:cNvPr>
                <p14:cNvContentPartPr/>
                <p14:nvPr/>
              </p14:nvContentPartPr>
              <p14:xfrm>
                <a:off x="3763515" y="489225"/>
                <a:ext cx="102960" cy="72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697053C-3A90-4A46-85F6-EF21F846593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745875" y="471585"/>
                  <a:ext cx="1386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45ACAE2-A8B2-4AE2-AFB2-B823F2E95813}"/>
                    </a:ext>
                  </a:extLst>
                </p14:cNvPr>
                <p14:cNvContentPartPr/>
                <p14:nvPr/>
              </p14:nvContentPartPr>
              <p14:xfrm>
                <a:off x="3937035" y="299145"/>
                <a:ext cx="13320" cy="282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45ACAE2-A8B2-4AE2-AFB2-B823F2E9581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919395" y="281145"/>
                  <a:ext cx="4896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D124159-E78B-488D-A154-24CC47D3C741}"/>
                    </a:ext>
                  </a:extLst>
                </p14:cNvPr>
                <p14:cNvContentPartPr/>
                <p14:nvPr/>
              </p14:nvContentPartPr>
              <p14:xfrm>
                <a:off x="3848115" y="445665"/>
                <a:ext cx="167760" cy="47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D124159-E78B-488D-A154-24CC47D3C74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830475" y="427665"/>
                  <a:ext cx="2034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79A3076-E06B-4D6E-9A36-709AB06397F7}"/>
                    </a:ext>
                  </a:extLst>
                </p14:cNvPr>
                <p14:cNvContentPartPr/>
                <p14:nvPr/>
              </p14:nvContentPartPr>
              <p14:xfrm>
                <a:off x="4020915" y="375105"/>
                <a:ext cx="246600" cy="199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79A3076-E06B-4D6E-9A36-709AB06397F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003275" y="357465"/>
                  <a:ext cx="2822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B4D65B8-E842-4644-A2FC-77F6E1436D35}"/>
                    </a:ext>
                  </a:extLst>
                </p14:cNvPr>
                <p14:cNvContentPartPr/>
                <p14:nvPr/>
              </p14:nvContentPartPr>
              <p14:xfrm>
                <a:off x="2882955" y="752385"/>
                <a:ext cx="235440" cy="224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B4D65B8-E842-4644-A2FC-77F6E1436D3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865315" y="734385"/>
                  <a:ext cx="2710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1F436A0-B129-4B86-A3A8-A4F42C731C08}"/>
                    </a:ext>
                  </a:extLst>
                </p14:cNvPr>
                <p14:cNvContentPartPr/>
                <p14:nvPr/>
              </p14:nvContentPartPr>
              <p14:xfrm>
                <a:off x="3033795" y="776145"/>
                <a:ext cx="65520" cy="5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1F436A0-B129-4B86-A3A8-A4F42C731C0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016155" y="758145"/>
                  <a:ext cx="1011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51" name="Ink 2050">
                  <a:extLst>
                    <a:ext uri="{FF2B5EF4-FFF2-40B4-BE49-F238E27FC236}">
                      <a16:creationId xmlns:a16="http://schemas.microsoft.com/office/drawing/2014/main" id="{837DD1A1-5A9D-4465-9E59-E80D48505BD9}"/>
                    </a:ext>
                  </a:extLst>
                </p14:cNvPr>
                <p14:cNvContentPartPr/>
                <p14:nvPr/>
              </p14:nvContentPartPr>
              <p14:xfrm>
                <a:off x="3223875" y="858225"/>
                <a:ext cx="87840" cy="93600"/>
              </p14:xfrm>
            </p:contentPart>
          </mc:Choice>
          <mc:Fallback xmlns="">
            <p:pic>
              <p:nvPicPr>
                <p:cNvPr id="2051" name="Ink 2050">
                  <a:extLst>
                    <a:ext uri="{FF2B5EF4-FFF2-40B4-BE49-F238E27FC236}">
                      <a16:creationId xmlns:a16="http://schemas.microsoft.com/office/drawing/2014/main" id="{837DD1A1-5A9D-4465-9E59-E80D48505BD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206235" y="840585"/>
                  <a:ext cx="1234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52" name="Ink 2051">
                  <a:extLst>
                    <a:ext uri="{FF2B5EF4-FFF2-40B4-BE49-F238E27FC236}">
                      <a16:creationId xmlns:a16="http://schemas.microsoft.com/office/drawing/2014/main" id="{146766F1-421F-45C9-AECC-17E78FE0CB0E}"/>
                    </a:ext>
                  </a:extLst>
                </p14:cNvPr>
                <p14:cNvContentPartPr/>
                <p14:nvPr/>
              </p14:nvContentPartPr>
              <p14:xfrm>
                <a:off x="3380475" y="850665"/>
                <a:ext cx="360" cy="360"/>
              </p14:xfrm>
            </p:contentPart>
          </mc:Choice>
          <mc:Fallback xmlns="">
            <p:pic>
              <p:nvPicPr>
                <p:cNvPr id="2052" name="Ink 2051">
                  <a:extLst>
                    <a:ext uri="{FF2B5EF4-FFF2-40B4-BE49-F238E27FC236}">
                      <a16:creationId xmlns:a16="http://schemas.microsoft.com/office/drawing/2014/main" id="{146766F1-421F-45C9-AECC-17E78FE0CB0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362475" y="83302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53" name="Ink 2052">
                  <a:extLst>
                    <a:ext uri="{FF2B5EF4-FFF2-40B4-BE49-F238E27FC236}">
                      <a16:creationId xmlns:a16="http://schemas.microsoft.com/office/drawing/2014/main" id="{18FF3785-9E90-4365-A2E7-CC425692E61F}"/>
                    </a:ext>
                  </a:extLst>
                </p14:cNvPr>
                <p14:cNvContentPartPr/>
                <p14:nvPr/>
              </p14:nvContentPartPr>
              <p14:xfrm>
                <a:off x="3387315" y="878745"/>
                <a:ext cx="2880" cy="3960"/>
              </p14:xfrm>
            </p:contentPart>
          </mc:Choice>
          <mc:Fallback xmlns="">
            <p:pic>
              <p:nvPicPr>
                <p:cNvPr id="2053" name="Ink 2052">
                  <a:extLst>
                    <a:ext uri="{FF2B5EF4-FFF2-40B4-BE49-F238E27FC236}">
                      <a16:creationId xmlns:a16="http://schemas.microsoft.com/office/drawing/2014/main" id="{18FF3785-9E90-4365-A2E7-CC425692E61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369315" y="861105"/>
                  <a:ext cx="38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55" name="Ink 2054">
                  <a:extLst>
                    <a:ext uri="{FF2B5EF4-FFF2-40B4-BE49-F238E27FC236}">
                      <a16:creationId xmlns:a16="http://schemas.microsoft.com/office/drawing/2014/main" id="{BD6FEAA5-B03E-4B54-B748-29CCD94CD836}"/>
                    </a:ext>
                  </a:extLst>
                </p14:cNvPr>
                <p14:cNvContentPartPr/>
                <p14:nvPr/>
              </p14:nvContentPartPr>
              <p14:xfrm>
                <a:off x="3374715" y="796665"/>
                <a:ext cx="20520" cy="145440"/>
              </p14:xfrm>
            </p:contentPart>
          </mc:Choice>
          <mc:Fallback xmlns="">
            <p:pic>
              <p:nvPicPr>
                <p:cNvPr id="2055" name="Ink 2054">
                  <a:extLst>
                    <a:ext uri="{FF2B5EF4-FFF2-40B4-BE49-F238E27FC236}">
                      <a16:creationId xmlns:a16="http://schemas.microsoft.com/office/drawing/2014/main" id="{BD6FEAA5-B03E-4B54-B748-29CCD94CD83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356715" y="778665"/>
                  <a:ext cx="561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56" name="Ink 2055">
                  <a:extLst>
                    <a:ext uri="{FF2B5EF4-FFF2-40B4-BE49-F238E27FC236}">
                      <a16:creationId xmlns:a16="http://schemas.microsoft.com/office/drawing/2014/main" id="{FC336772-97BB-49E6-9E4D-6A43100359A5}"/>
                    </a:ext>
                  </a:extLst>
                </p14:cNvPr>
                <p14:cNvContentPartPr/>
                <p14:nvPr/>
              </p14:nvContentPartPr>
              <p14:xfrm>
                <a:off x="3391635" y="745545"/>
                <a:ext cx="12960" cy="7200"/>
              </p14:xfrm>
            </p:contentPart>
          </mc:Choice>
          <mc:Fallback xmlns="">
            <p:pic>
              <p:nvPicPr>
                <p:cNvPr id="2056" name="Ink 2055">
                  <a:extLst>
                    <a:ext uri="{FF2B5EF4-FFF2-40B4-BE49-F238E27FC236}">
                      <a16:creationId xmlns:a16="http://schemas.microsoft.com/office/drawing/2014/main" id="{FC336772-97BB-49E6-9E4D-6A43100359A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373635" y="727545"/>
                  <a:ext cx="486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57" name="Ink 2056">
                  <a:extLst>
                    <a:ext uri="{FF2B5EF4-FFF2-40B4-BE49-F238E27FC236}">
                      <a16:creationId xmlns:a16="http://schemas.microsoft.com/office/drawing/2014/main" id="{CC0F46EB-B676-479C-ADA4-5AF6B0BB459B}"/>
                    </a:ext>
                  </a:extLst>
                </p14:cNvPr>
                <p14:cNvContentPartPr/>
                <p14:nvPr/>
              </p14:nvContentPartPr>
              <p14:xfrm>
                <a:off x="3461115" y="807825"/>
                <a:ext cx="118080" cy="76320"/>
              </p14:xfrm>
            </p:contentPart>
          </mc:Choice>
          <mc:Fallback xmlns="">
            <p:pic>
              <p:nvPicPr>
                <p:cNvPr id="2057" name="Ink 2056">
                  <a:extLst>
                    <a:ext uri="{FF2B5EF4-FFF2-40B4-BE49-F238E27FC236}">
                      <a16:creationId xmlns:a16="http://schemas.microsoft.com/office/drawing/2014/main" id="{CC0F46EB-B676-479C-ADA4-5AF6B0BB459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443115" y="790185"/>
                  <a:ext cx="1537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58" name="Ink 2057">
                  <a:extLst>
                    <a:ext uri="{FF2B5EF4-FFF2-40B4-BE49-F238E27FC236}">
                      <a16:creationId xmlns:a16="http://schemas.microsoft.com/office/drawing/2014/main" id="{B20E861C-B114-4DC1-B1A7-536DD9107F0A}"/>
                    </a:ext>
                  </a:extLst>
                </p14:cNvPr>
                <p14:cNvContentPartPr/>
                <p14:nvPr/>
              </p14:nvContentPartPr>
              <p14:xfrm>
                <a:off x="3614115" y="812865"/>
                <a:ext cx="147960" cy="103320"/>
              </p14:xfrm>
            </p:contentPart>
          </mc:Choice>
          <mc:Fallback xmlns="">
            <p:pic>
              <p:nvPicPr>
                <p:cNvPr id="2058" name="Ink 2057">
                  <a:extLst>
                    <a:ext uri="{FF2B5EF4-FFF2-40B4-BE49-F238E27FC236}">
                      <a16:creationId xmlns:a16="http://schemas.microsoft.com/office/drawing/2014/main" id="{B20E861C-B114-4DC1-B1A7-536DD9107F0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596475" y="794865"/>
                  <a:ext cx="1836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59" name="Ink 2058">
                  <a:extLst>
                    <a:ext uri="{FF2B5EF4-FFF2-40B4-BE49-F238E27FC236}">
                      <a16:creationId xmlns:a16="http://schemas.microsoft.com/office/drawing/2014/main" id="{7ACDE799-FEB8-41A5-8931-D32852ECBBA9}"/>
                    </a:ext>
                  </a:extLst>
                </p14:cNvPr>
                <p14:cNvContentPartPr/>
                <p14:nvPr/>
              </p14:nvContentPartPr>
              <p14:xfrm>
                <a:off x="3819675" y="811785"/>
                <a:ext cx="146520" cy="135720"/>
              </p14:xfrm>
            </p:contentPart>
          </mc:Choice>
          <mc:Fallback xmlns="">
            <p:pic>
              <p:nvPicPr>
                <p:cNvPr id="2059" name="Ink 2058">
                  <a:extLst>
                    <a:ext uri="{FF2B5EF4-FFF2-40B4-BE49-F238E27FC236}">
                      <a16:creationId xmlns:a16="http://schemas.microsoft.com/office/drawing/2014/main" id="{7ACDE799-FEB8-41A5-8931-D32852ECBBA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801675" y="793785"/>
                  <a:ext cx="1821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060" name="Ink 2059">
                  <a:extLst>
                    <a:ext uri="{FF2B5EF4-FFF2-40B4-BE49-F238E27FC236}">
                      <a16:creationId xmlns:a16="http://schemas.microsoft.com/office/drawing/2014/main" id="{69596A38-AB37-4DEE-B4E0-BFDAFC98B2C5}"/>
                    </a:ext>
                  </a:extLst>
                </p14:cNvPr>
                <p14:cNvContentPartPr/>
                <p14:nvPr/>
              </p14:nvContentPartPr>
              <p14:xfrm>
                <a:off x="4001835" y="793425"/>
                <a:ext cx="232920" cy="140040"/>
              </p14:xfrm>
            </p:contentPart>
          </mc:Choice>
          <mc:Fallback xmlns="">
            <p:pic>
              <p:nvPicPr>
                <p:cNvPr id="2060" name="Ink 2059">
                  <a:extLst>
                    <a:ext uri="{FF2B5EF4-FFF2-40B4-BE49-F238E27FC236}">
                      <a16:creationId xmlns:a16="http://schemas.microsoft.com/office/drawing/2014/main" id="{69596A38-AB37-4DEE-B4E0-BFDAFC98B2C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984195" y="775425"/>
                  <a:ext cx="268560" cy="175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03895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F1226-A3F1-4CC2-AD5D-623C6DE74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DC4802-42DD-4F5D-AB57-C2B93CD7C1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say “the same” we don’t want to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… that means the normal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We’ll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13≡1(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12)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because “equivalent” is “like equal,” and the “modulus” we’re using in parentheses at the end so we don’t forget it. </a:t>
                </a:r>
              </a:p>
              <a:p>
                <a:pPr lvl="1"/>
                <a:r>
                  <a:rPr lang="en-US" dirty="0"/>
                  <a:t>(we’ll also say “congruent mod 12”)</a:t>
                </a:r>
              </a:p>
              <a:p>
                <a:r>
                  <a:rPr lang="en-US" dirty="0"/>
                  <a:t>The notation here is bad. We all agree it’s bad. Most people still use it.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would have been better. “mod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US" dirty="0"/>
                  <a:t>” is giving you information about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symbol, it’s not operating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DC4802-42DD-4F5D-AB57-C2B93CD7C1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5540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8B99-8130-498D-AF4B-5ABE22EC3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17BFA-27C9-4480-B8F5-B699AB819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a definition! We can’t just say “it’s like a clock”</a:t>
            </a:r>
          </a:p>
          <a:p>
            <a:endParaRPr lang="en-US" dirty="0"/>
          </a:p>
          <a:p>
            <a:r>
              <a:rPr lang="en-US" dirty="0"/>
              <a:t>Pause what do you expect the definition to be?</a:t>
            </a:r>
          </a:p>
          <a:p>
            <a:r>
              <a:rPr lang="en-US" dirty="0"/>
              <a:t>Is it related to % 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762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8B99-8130-498D-AF4B-5ABE22EC3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17BFA-27C9-4480-B8F5-B699AB819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a definition! We can’t just say “it’s like a clock”</a:t>
            </a:r>
          </a:p>
          <a:p>
            <a:endParaRPr lang="en-US" dirty="0"/>
          </a:p>
          <a:p>
            <a:r>
              <a:rPr lang="en-US" dirty="0"/>
              <a:t>Pause what do you expect the definition to be?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35AE219-706E-4599-84F6-BC88D32C1CEB}"/>
              </a:ext>
            </a:extLst>
          </p:cNvPr>
          <p:cNvGrpSpPr/>
          <p:nvPr/>
        </p:nvGrpSpPr>
        <p:grpSpPr>
          <a:xfrm>
            <a:off x="1131831" y="3455582"/>
            <a:ext cx="955145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A276FE-B842-47DC-AF46-F60B136AC6BE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A276FE-B842-47DC-AF46-F60B136AC6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680F8D3-9E20-4545-8B1B-B101039B7B7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5CC2270-2751-49B9-82E3-83EA2E6412DF}"/>
              </a:ext>
            </a:extLst>
          </p:cNvPr>
          <p:cNvSpPr txBox="1"/>
          <p:nvPr/>
        </p:nvSpPr>
        <p:spPr>
          <a:xfrm>
            <a:off x="4956313" y="5864333"/>
            <a:ext cx="336605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Huh?</a:t>
            </a:r>
          </a:p>
        </p:txBody>
      </p:sp>
    </p:spTree>
    <p:extLst>
      <p:ext uri="{BB962C8B-B14F-4D97-AF65-F5344CB8AC3E}">
        <p14:creationId xmlns:p14="http://schemas.microsoft.com/office/powerpoint/2010/main" val="2971208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F0DCC-C4C6-4134-A6C0-12B2AE1C6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Pause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6B38A-6C3A-414B-92AF-137BD0449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easy to read something with a bunch of symbols and say “yep, those are symbols.” and keep going</a:t>
            </a:r>
          </a:p>
          <a:p>
            <a:r>
              <a:rPr lang="en-US" dirty="0"/>
              <a:t>STOP Go Back.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You have to </a:t>
            </a:r>
            <a:r>
              <a:rPr lang="en-US" i="1" dirty="0"/>
              <a:t>fight</a:t>
            </a:r>
            <a:r>
              <a:rPr lang="en-US" dirty="0"/>
              <a:t> the symbols they’re probably trying to pull a fast one on you. </a:t>
            </a:r>
          </a:p>
          <a:p>
            <a:r>
              <a:rPr lang="en-US" dirty="0"/>
              <a:t>Same goes for when I’m presenting a proof – you shouldn’t just believe me – I’m wrong all the time!</a:t>
            </a:r>
          </a:p>
          <a:p>
            <a:r>
              <a:rPr lang="en-US" dirty="0"/>
              <a:t>You should be </a:t>
            </a:r>
            <a:r>
              <a:rPr lang="en-US" i="1" dirty="0"/>
              <a:t>trying</a:t>
            </a:r>
            <a:r>
              <a:rPr lang="en-US" dirty="0"/>
              <a:t> to do the proof with me. Where do you think we’re going next?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859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27BA7-1F3C-416F-AC1D-BC08ED5F1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A5DEB-B550-4C35-A04B-FF1386F59F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We’ll post an optional (15-minute-ish) video soon with why.</a:t>
                </a:r>
              </a:p>
              <a:p>
                <a:r>
                  <a:rPr lang="en-US" dirty="0"/>
                  <a:t>Here’s the short version:</a:t>
                </a:r>
              </a:p>
              <a:p>
                <a:r>
                  <a:rPr lang="en-US" dirty="0"/>
                  <a:t>It really is equivalent to ”what we expected”</a:t>
                </a:r>
                <a:br>
                  <a:rPr lang="en-US" dirty="0"/>
                </a:b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a%n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b%n</a:t>
                </a:r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divides version is much easier to use in proofs…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A5DEB-B550-4C35-A04B-FF1386F59F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972BBCA-1AD4-434A-B5EB-781B4749120F}"/>
              </a:ext>
            </a:extLst>
          </p:cNvPr>
          <p:cNvSpPr/>
          <p:nvPr/>
        </p:nvSpPr>
        <p:spPr>
          <a:xfrm>
            <a:off x="2318658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B4892A4-5D42-42CA-8F7E-9A0A3EFF73AC}"/>
              </a:ext>
            </a:extLst>
          </p:cNvPr>
          <p:cNvSpPr/>
          <p:nvPr/>
        </p:nvSpPr>
        <p:spPr>
          <a:xfrm>
            <a:off x="2685662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D00FBA1-B277-4904-BEB9-BE3D7A8A9CD0}"/>
              </a:ext>
            </a:extLst>
          </p:cNvPr>
          <p:cNvSpPr/>
          <p:nvPr/>
        </p:nvSpPr>
        <p:spPr>
          <a:xfrm>
            <a:off x="3051110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95740DE-3F1E-4923-A09E-B71803866B54}"/>
              </a:ext>
            </a:extLst>
          </p:cNvPr>
          <p:cNvSpPr/>
          <p:nvPr/>
        </p:nvSpPr>
        <p:spPr>
          <a:xfrm>
            <a:off x="3418114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7D41AF-AD6E-40B2-9BE2-D280A5252FB8}"/>
              </a:ext>
            </a:extLst>
          </p:cNvPr>
          <p:cNvSpPr/>
          <p:nvPr/>
        </p:nvSpPr>
        <p:spPr>
          <a:xfrm>
            <a:off x="3785118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FB7B361-4D41-45A3-8547-AE841EA3F88F}"/>
              </a:ext>
            </a:extLst>
          </p:cNvPr>
          <p:cNvSpPr/>
          <p:nvPr/>
        </p:nvSpPr>
        <p:spPr>
          <a:xfrm>
            <a:off x="4152122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778595E-0C0A-452C-A0E0-498F386C4153}"/>
              </a:ext>
            </a:extLst>
          </p:cNvPr>
          <p:cNvSpPr/>
          <p:nvPr/>
        </p:nvSpPr>
        <p:spPr>
          <a:xfrm>
            <a:off x="4517570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F0DF8D4-B6D4-4FB0-8E9D-8C42C2A0657E}"/>
              </a:ext>
            </a:extLst>
          </p:cNvPr>
          <p:cNvSpPr/>
          <p:nvPr/>
        </p:nvSpPr>
        <p:spPr>
          <a:xfrm>
            <a:off x="4884574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E0B7AF9-5AAC-4BD3-9E7E-E4B75CBA63DD}"/>
              </a:ext>
            </a:extLst>
          </p:cNvPr>
          <p:cNvSpPr/>
          <p:nvPr/>
        </p:nvSpPr>
        <p:spPr>
          <a:xfrm>
            <a:off x="5251578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535D79D-8629-4F93-9E21-77F38F26D8CA}"/>
              </a:ext>
            </a:extLst>
          </p:cNvPr>
          <p:cNvSpPr/>
          <p:nvPr/>
        </p:nvSpPr>
        <p:spPr>
          <a:xfrm>
            <a:off x="5618582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D001239-10E5-42B6-B96B-0B5EC3710F78}"/>
              </a:ext>
            </a:extLst>
          </p:cNvPr>
          <p:cNvSpPr/>
          <p:nvPr/>
        </p:nvSpPr>
        <p:spPr>
          <a:xfrm>
            <a:off x="5984030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85F6379-5F88-457E-8092-2CF4CECCC6DD}"/>
              </a:ext>
            </a:extLst>
          </p:cNvPr>
          <p:cNvSpPr/>
          <p:nvPr/>
        </p:nvSpPr>
        <p:spPr>
          <a:xfrm>
            <a:off x="6351034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BC28970-24A7-49C7-A7BA-C2562D55B0D8}"/>
              </a:ext>
            </a:extLst>
          </p:cNvPr>
          <p:cNvSpPr/>
          <p:nvPr/>
        </p:nvSpPr>
        <p:spPr>
          <a:xfrm>
            <a:off x="2318658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7EA9761-B587-4D48-8A13-CDED06E2FB15}"/>
              </a:ext>
            </a:extLst>
          </p:cNvPr>
          <p:cNvSpPr/>
          <p:nvPr/>
        </p:nvSpPr>
        <p:spPr>
          <a:xfrm>
            <a:off x="2685662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B819AD9-ED6C-4AD0-A85D-3CBE1C024F63}"/>
              </a:ext>
            </a:extLst>
          </p:cNvPr>
          <p:cNvSpPr/>
          <p:nvPr/>
        </p:nvSpPr>
        <p:spPr>
          <a:xfrm>
            <a:off x="3051110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60C07A4-EA1F-4C9D-A3BA-162A795425ED}"/>
              </a:ext>
            </a:extLst>
          </p:cNvPr>
          <p:cNvSpPr/>
          <p:nvPr/>
        </p:nvSpPr>
        <p:spPr>
          <a:xfrm>
            <a:off x="3418114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B364EA6-AD98-4F99-8E2D-9AAB57C9ECF7}"/>
              </a:ext>
            </a:extLst>
          </p:cNvPr>
          <p:cNvSpPr/>
          <p:nvPr/>
        </p:nvSpPr>
        <p:spPr>
          <a:xfrm>
            <a:off x="3785118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B8412A8-00AF-40C1-9731-66A98E117BA0}"/>
              </a:ext>
            </a:extLst>
          </p:cNvPr>
          <p:cNvSpPr/>
          <p:nvPr/>
        </p:nvSpPr>
        <p:spPr>
          <a:xfrm>
            <a:off x="4152122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A06D22F-DDCB-48F9-B2D0-F11C79DC44DE}"/>
              </a:ext>
            </a:extLst>
          </p:cNvPr>
          <p:cNvSpPr/>
          <p:nvPr/>
        </p:nvSpPr>
        <p:spPr>
          <a:xfrm>
            <a:off x="4517570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E9721E3-7707-40EE-BD97-9B01ED86D801}"/>
              </a:ext>
            </a:extLst>
          </p:cNvPr>
          <p:cNvSpPr/>
          <p:nvPr/>
        </p:nvSpPr>
        <p:spPr>
          <a:xfrm>
            <a:off x="4884574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DA3AE9B-3F97-43B3-8AAA-60D6EFD1F50A}"/>
              </a:ext>
            </a:extLst>
          </p:cNvPr>
          <p:cNvSpPr/>
          <p:nvPr/>
        </p:nvSpPr>
        <p:spPr>
          <a:xfrm>
            <a:off x="5251578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3D2FF54-7CC6-4AB4-BBD7-0E761D4E050D}"/>
              </a:ext>
            </a:extLst>
          </p:cNvPr>
          <p:cNvSpPr/>
          <p:nvPr/>
        </p:nvSpPr>
        <p:spPr>
          <a:xfrm>
            <a:off x="5618582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C99F6C0-B668-47EA-B192-33C37E8BAAA3}"/>
              </a:ext>
            </a:extLst>
          </p:cNvPr>
          <p:cNvSpPr/>
          <p:nvPr/>
        </p:nvSpPr>
        <p:spPr>
          <a:xfrm>
            <a:off x="5984030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05ECA2D-3F47-44C7-A30C-4A4C2255C477}"/>
              </a:ext>
            </a:extLst>
          </p:cNvPr>
          <p:cNvSpPr/>
          <p:nvPr/>
        </p:nvSpPr>
        <p:spPr>
          <a:xfrm>
            <a:off x="6351034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3C41626-C33B-4443-ADD5-C27CF200690E}"/>
              </a:ext>
            </a:extLst>
          </p:cNvPr>
          <p:cNvSpPr/>
          <p:nvPr/>
        </p:nvSpPr>
        <p:spPr>
          <a:xfrm>
            <a:off x="2320209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7288346-0C12-49FA-A3BA-84C43A9C8970}"/>
              </a:ext>
            </a:extLst>
          </p:cNvPr>
          <p:cNvSpPr/>
          <p:nvPr/>
        </p:nvSpPr>
        <p:spPr>
          <a:xfrm>
            <a:off x="2687213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A5D8A0D-DB50-421E-8BE0-0A40C40691C8}"/>
              </a:ext>
            </a:extLst>
          </p:cNvPr>
          <p:cNvSpPr/>
          <p:nvPr/>
        </p:nvSpPr>
        <p:spPr>
          <a:xfrm>
            <a:off x="3052661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CF5A142-F36C-4134-ABB8-153916DFDEBA}"/>
              </a:ext>
            </a:extLst>
          </p:cNvPr>
          <p:cNvSpPr/>
          <p:nvPr/>
        </p:nvSpPr>
        <p:spPr>
          <a:xfrm>
            <a:off x="3419665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8B60126-1354-44A7-9341-C1A924087B9D}"/>
              </a:ext>
            </a:extLst>
          </p:cNvPr>
          <p:cNvSpPr/>
          <p:nvPr/>
        </p:nvSpPr>
        <p:spPr>
          <a:xfrm>
            <a:off x="3786669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D42E7C3-9A1A-43AA-826A-957C222EF081}"/>
              </a:ext>
            </a:extLst>
          </p:cNvPr>
          <p:cNvSpPr/>
          <p:nvPr/>
        </p:nvSpPr>
        <p:spPr>
          <a:xfrm>
            <a:off x="4153673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3343D89-F345-4E27-87A3-937829723EC8}"/>
              </a:ext>
            </a:extLst>
          </p:cNvPr>
          <p:cNvSpPr/>
          <p:nvPr/>
        </p:nvSpPr>
        <p:spPr>
          <a:xfrm>
            <a:off x="4519121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A7553EB-8D70-4BE5-A79B-BA9AF0CDAFF7}"/>
              </a:ext>
            </a:extLst>
          </p:cNvPr>
          <p:cNvSpPr/>
          <p:nvPr/>
        </p:nvSpPr>
        <p:spPr>
          <a:xfrm>
            <a:off x="4886125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BE63010-980B-4959-89CE-7C09DA7F9762}"/>
              </a:ext>
            </a:extLst>
          </p:cNvPr>
          <p:cNvSpPr/>
          <p:nvPr/>
        </p:nvSpPr>
        <p:spPr>
          <a:xfrm>
            <a:off x="5253129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9BD353D-2083-46EB-A9EA-E26A51C8CBB4}"/>
              </a:ext>
            </a:extLst>
          </p:cNvPr>
          <p:cNvSpPr/>
          <p:nvPr/>
        </p:nvSpPr>
        <p:spPr>
          <a:xfrm>
            <a:off x="5620133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7EB69437-3466-4E30-830C-8E19744826C6}"/>
              </a:ext>
            </a:extLst>
          </p:cNvPr>
          <p:cNvSpPr/>
          <p:nvPr/>
        </p:nvSpPr>
        <p:spPr>
          <a:xfrm>
            <a:off x="5985581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6867510F-111B-4E58-B9B7-1EC934787407}"/>
              </a:ext>
            </a:extLst>
          </p:cNvPr>
          <p:cNvSpPr/>
          <p:nvPr/>
        </p:nvSpPr>
        <p:spPr>
          <a:xfrm>
            <a:off x="6352585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EC42D92-9963-4C09-800D-0C22BAF94888}"/>
              </a:ext>
            </a:extLst>
          </p:cNvPr>
          <p:cNvSpPr/>
          <p:nvPr/>
        </p:nvSpPr>
        <p:spPr>
          <a:xfrm>
            <a:off x="7150940" y="3585284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B1F4DBF-D82D-4EF8-AB03-8861D5B1D53E}"/>
              </a:ext>
            </a:extLst>
          </p:cNvPr>
          <p:cNvSpPr/>
          <p:nvPr/>
        </p:nvSpPr>
        <p:spPr>
          <a:xfrm>
            <a:off x="7516388" y="3585284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F714A63-758D-4E17-8A84-610754805FC8}"/>
              </a:ext>
            </a:extLst>
          </p:cNvPr>
          <p:cNvSpPr/>
          <p:nvPr/>
        </p:nvSpPr>
        <p:spPr>
          <a:xfrm>
            <a:off x="7883392" y="3585284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1B946FF-42FB-4DB3-AD61-419D50DDFF15}"/>
              </a:ext>
            </a:extLst>
          </p:cNvPr>
          <p:cNvSpPr/>
          <p:nvPr/>
        </p:nvSpPr>
        <p:spPr>
          <a:xfrm>
            <a:off x="7150940" y="4790799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B05E63DC-D3B7-42DE-884A-1BA86475B28B}"/>
              </a:ext>
            </a:extLst>
          </p:cNvPr>
          <p:cNvSpPr/>
          <p:nvPr/>
        </p:nvSpPr>
        <p:spPr>
          <a:xfrm>
            <a:off x="7516388" y="4790799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E7AD8C38-2C67-4127-91F1-72765A19DDF8}"/>
              </a:ext>
            </a:extLst>
          </p:cNvPr>
          <p:cNvSpPr/>
          <p:nvPr/>
        </p:nvSpPr>
        <p:spPr>
          <a:xfrm>
            <a:off x="7883392" y="4790799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24CF743-D18A-4119-BC00-047ABC6147DD}"/>
                  </a:ext>
                </a:extLst>
              </p:cNvPr>
              <p:cNvSpPr txBox="1"/>
              <p:nvPr/>
            </p:nvSpPr>
            <p:spPr>
              <a:xfrm>
                <a:off x="1412035" y="3764900"/>
                <a:ext cx="867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24CF743-D18A-4119-BC00-047ABC614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035" y="3764900"/>
                <a:ext cx="8677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BBF036-21AA-46FD-9F51-3A78B40714C4}"/>
                  </a:ext>
                </a:extLst>
              </p:cNvPr>
              <p:cNvSpPr txBox="1"/>
              <p:nvPr/>
            </p:nvSpPr>
            <p:spPr>
              <a:xfrm>
                <a:off x="1324870" y="4641474"/>
                <a:ext cx="867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BBF036-21AA-46FD-9F51-3A78B4071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870" y="4641474"/>
                <a:ext cx="86774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57CFD73-BE76-407D-9653-88FD3371459A}"/>
                  </a:ext>
                </a:extLst>
              </p:cNvPr>
              <p:cNvSpPr txBox="1"/>
              <p:nvPr/>
            </p:nvSpPr>
            <p:spPr>
              <a:xfrm>
                <a:off x="0" y="5255738"/>
                <a:ext cx="20433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27−15=12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57CFD73-BE76-407D-9653-88FD33714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55738"/>
                <a:ext cx="204332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0E750B2-15EF-40B4-B80E-19435D94995F}"/>
              </a:ext>
            </a:extLst>
          </p:cNvPr>
          <p:cNvSpPr/>
          <p:nvPr/>
        </p:nvSpPr>
        <p:spPr>
          <a:xfrm>
            <a:off x="2320210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2D293F7F-5D19-4E87-97C6-2AD587D674E0}"/>
              </a:ext>
            </a:extLst>
          </p:cNvPr>
          <p:cNvSpPr/>
          <p:nvPr/>
        </p:nvSpPr>
        <p:spPr>
          <a:xfrm>
            <a:off x="2687214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AA14228D-A84B-4AB4-9DCB-80A854B6A4C0}"/>
              </a:ext>
            </a:extLst>
          </p:cNvPr>
          <p:cNvSpPr/>
          <p:nvPr/>
        </p:nvSpPr>
        <p:spPr>
          <a:xfrm>
            <a:off x="3052662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B6C5253B-2B37-4944-8D73-23D483C75929}"/>
              </a:ext>
            </a:extLst>
          </p:cNvPr>
          <p:cNvSpPr/>
          <p:nvPr/>
        </p:nvSpPr>
        <p:spPr>
          <a:xfrm>
            <a:off x="3419666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C400ACB6-18B1-4AAC-B091-0BB17C1F9481}"/>
              </a:ext>
            </a:extLst>
          </p:cNvPr>
          <p:cNvSpPr/>
          <p:nvPr/>
        </p:nvSpPr>
        <p:spPr>
          <a:xfrm>
            <a:off x="3786670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A4E2CCC8-A191-45E2-886A-763A5D9EF708}"/>
              </a:ext>
            </a:extLst>
          </p:cNvPr>
          <p:cNvSpPr/>
          <p:nvPr/>
        </p:nvSpPr>
        <p:spPr>
          <a:xfrm>
            <a:off x="4153674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87D7AB71-24AC-4D18-B1E9-54D0823EFD46}"/>
              </a:ext>
            </a:extLst>
          </p:cNvPr>
          <p:cNvSpPr/>
          <p:nvPr/>
        </p:nvSpPr>
        <p:spPr>
          <a:xfrm>
            <a:off x="4519122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68C9A5E2-235F-4F94-8216-41CD93532E22}"/>
              </a:ext>
            </a:extLst>
          </p:cNvPr>
          <p:cNvSpPr/>
          <p:nvPr/>
        </p:nvSpPr>
        <p:spPr>
          <a:xfrm>
            <a:off x="4886126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D18E35CB-9C80-4F6C-8171-349BC6BB3C75}"/>
              </a:ext>
            </a:extLst>
          </p:cNvPr>
          <p:cNvSpPr/>
          <p:nvPr/>
        </p:nvSpPr>
        <p:spPr>
          <a:xfrm>
            <a:off x="5253130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081DF086-A833-4234-A545-7EDB090ABD98}"/>
              </a:ext>
            </a:extLst>
          </p:cNvPr>
          <p:cNvSpPr/>
          <p:nvPr/>
        </p:nvSpPr>
        <p:spPr>
          <a:xfrm>
            <a:off x="5620134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568C682F-552A-42EC-BF47-FE8E9A08E783}"/>
              </a:ext>
            </a:extLst>
          </p:cNvPr>
          <p:cNvSpPr/>
          <p:nvPr/>
        </p:nvSpPr>
        <p:spPr>
          <a:xfrm>
            <a:off x="5985582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629B1E1-5034-47BF-8D29-A06A80A52A0F}"/>
              </a:ext>
            </a:extLst>
          </p:cNvPr>
          <p:cNvSpPr/>
          <p:nvPr/>
        </p:nvSpPr>
        <p:spPr>
          <a:xfrm>
            <a:off x="6352586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5021773-E193-41CF-AF35-017D4BCE42BB}"/>
              </a:ext>
            </a:extLst>
          </p:cNvPr>
          <p:cNvSpPr txBox="1"/>
          <p:nvPr/>
        </p:nvSpPr>
        <p:spPr>
          <a:xfrm>
            <a:off x="8580073" y="3764900"/>
            <a:ext cx="3141788" cy="156966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When you subtract, the remainders cancel. What you’re left with is a multiple of 12.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F92AA98-088E-4D2C-9AA9-0933BDBBA95A}"/>
              </a:ext>
            </a:extLst>
          </p:cNvPr>
          <p:cNvCxnSpPr>
            <a:cxnSpLocks/>
          </p:cNvCxnSpPr>
          <p:nvPr/>
        </p:nvCxnSpPr>
        <p:spPr>
          <a:xfrm>
            <a:off x="1278294" y="5220478"/>
            <a:ext cx="70446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40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/>
      <p:bldP spid="47" grpId="0"/>
      <p:bldP spid="48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ADE247-9CE5-4918-9725-352C4347D0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57175"/>
                <a:ext cx="11407210" cy="6052186"/>
              </a:xfrm>
            </p:spPr>
            <p:txBody>
              <a:bodyPr/>
              <a:lstStyle/>
              <a:p>
                <a:r>
                  <a:rPr lang="en-US" dirty="0"/>
                  <a:t>Claim: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&gt;0: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mod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Before we start, we must know:</a:t>
                </a:r>
              </a:p>
              <a:p>
                <a:r>
                  <a:rPr lang="en-US" dirty="0"/>
                  <a:t>1. What every word in the statement means.</a:t>
                </a:r>
              </a:p>
              <a:p>
                <a:r>
                  <a:rPr lang="en-US" dirty="0"/>
                  <a:t>2. What the statement as a whole means.</a:t>
                </a:r>
              </a:p>
              <a:p>
                <a:r>
                  <a:rPr lang="en-US" dirty="0"/>
                  <a:t>3. Where to start.</a:t>
                </a:r>
              </a:p>
              <a:p>
                <a:r>
                  <a:rPr lang="en-US" dirty="0"/>
                  <a:t>4. What your target is.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ADE247-9CE5-4918-9725-352C4347D0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57175"/>
                <a:ext cx="11407210" cy="6052186"/>
              </a:xfrm>
              <a:blipFill>
                <a:blip r:embed="rId2"/>
                <a:stretch>
                  <a:fillRect l="-641" t="-1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5BCA48ED-4A53-48C4-A81D-D0FC16AD4A42}"/>
              </a:ext>
            </a:extLst>
          </p:cNvPr>
          <p:cNvGrpSpPr/>
          <p:nvPr/>
        </p:nvGrpSpPr>
        <p:grpSpPr>
          <a:xfrm>
            <a:off x="4552950" y="5019916"/>
            <a:ext cx="7518926" cy="1756099"/>
            <a:chOff x="1185842" y="3429000"/>
            <a:chExt cx="6111311" cy="15267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5968BDA5-F9C1-4687-A6C2-122C528A036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5968BDA5-F9C1-4687-A6C2-122C528A03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blipFill>
                  <a:blip r:embed="rId3"/>
                  <a:stretch>
                    <a:fillRect l="-56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E7020F-AD26-4A9A-A7B2-20475A75B80D}"/>
                </a:ext>
              </a:extLst>
            </p:cNvPr>
            <p:cNvSpPr/>
            <p:nvPr/>
          </p:nvSpPr>
          <p:spPr>
            <a:xfrm>
              <a:off x="1195367" y="3429001"/>
              <a:ext cx="6101786" cy="52977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A8AA637-5B22-4860-A585-E336B20A2B05}"/>
              </a:ext>
            </a:extLst>
          </p:cNvPr>
          <p:cNvGrpSpPr/>
          <p:nvPr/>
        </p:nvGrpSpPr>
        <p:grpSpPr>
          <a:xfrm>
            <a:off x="4552948" y="3204641"/>
            <a:ext cx="7518927" cy="175609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3B5D7CA-4053-4720-B114-DD496352ED2C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3B5D7CA-4053-4720-B114-DD496352ED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l="-811" r="-7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938E5B3-F18A-4695-BC07-2FFDF4049A7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  <p:sp>
        <p:nvSpPr>
          <p:cNvPr id="19" name="Rounded Rectangle 4">
            <a:extLst>
              <a:ext uri="{FF2B5EF4-FFF2-40B4-BE49-F238E27FC236}">
                <a16:creationId xmlns:a16="http://schemas.microsoft.com/office/drawing/2014/main" id="{BC12FF48-4B5B-43FF-BC16-C053BF13042B}"/>
              </a:ext>
            </a:extLst>
          </p:cNvPr>
          <p:cNvSpPr/>
          <p:nvPr/>
        </p:nvSpPr>
        <p:spPr>
          <a:xfrm>
            <a:off x="279112" y="4886325"/>
            <a:ext cx="4203752" cy="18336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Pollev.com/</a:t>
            </a:r>
            <a:r>
              <a:rPr lang="en-US" sz="2400" dirty="0" err="1"/>
              <a:t>robbie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5560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FF12E9-8849-480D-9D7A-8ABC8620B7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42900"/>
                <a:ext cx="11187258" cy="5966461"/>
              </a:xfrm>
            </p:spPr>
            <p:txBody>
              <a:bodyPr/>
              <a:lstStyle/>
              <a:p>
                <a:r>
                  <a:rPr lang="en-US" b="0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&gt;0: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mod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FF12E9-8849-480D-9D7A-8ABC8620B7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42900"/>
                <a:ext cx="11187258" cy="5966461"/>
              </a:xfrm>
              <a:blipFill>
                <a:blip r:embed="rId2"/>
                <a:stretch>
                  <a:fillRect l="-708" t="-1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2E3E3C21-ED66-4A5F-8941-C06E08408BC5}"/>
              </a:ext>
            </a:extLst>
          </p:cNvPr>
          <p:cNvGrpSpPr/>
          <p:nvPr/>
        </p:nvGrpSpPr>
        <p:grpSpPr>
          <a:xfrm>
            <a:off x="4552950" y="5019916"/>
            <a:ext cx="7518926" cy="1756099"/>
            <a:chOff x="1185842" y="3429000"/>
            <a:chExt cx="6111311" cy="15267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629FD26-309B-4C45-AC8C-1D275E3E602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629FD26-309B-4C45-AC8C-1D275E3E60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blipFill>
                  <a:blip r:embed="rId3"/>
                  <a:stretch>
                    <a:fillRect l="-56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61F21EC-B57E-4895-94D5-15639FBC8B28}"/>
                </a:ext>
              </a:extLst>
            </p:cNvPr>
            <p:cNvSpPr/>
            <p:nvPr/>
          </p:nvSpPr>
          <p:spPr>
            <a:xfrm>
              <a:off x="1195367" y="3429001"/>
              <a:ext cx="6101786" cy="52977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C95F7F5-0A99-471C-9D81-000ACA24578F}"/>
              </a:ext>
            </a:extLst>
          </p:cNvPr>
          <p:cNvGrpSpPr/>
          <p:nvPr/>
        </p:nvGrpSpPr>
        <p:grpSpPr>
          <a:xfrm>
            <a:off x="4552948" y="3204641"/>
            <a:ext cx="7518927" cy="175609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FBE01921-5FEB-44C3-8065-FD8C97EE592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FBE01921-5FEB-44C3-8065-FD8C97EE59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l="-811" r="-7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06AC21B-17A3-49BB-AF96-A5468ECBD582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2339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42CF9-D56E-49C4-85FE-E6370F8C3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4517C2-61ED-4C45-B5ED-D9D47D4A6B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&gt;0: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mod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divides,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Adding and subtracting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b="0" i="0" dirty="0"/>
                  <a:t>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4517C2-61ED-4C45-B5ED-D9D47D4A6B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6917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65A0C-B620-42B9-9679-9CC08843D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Try!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8124AF-588E-4AC0-9084-B1A34D9417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&gt;0: </m:t>
                    </m:r>
                  </m:oMath>
                </a14:m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8124AF-588E-4AC0-9084-B1A34D9417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CF279DF-024C-4D83-9C39-C0911C4A4E57}"/>
              </a:ext>
            </a:extLst>
          </p:cNvPr>
          <p:cNvSpPr txBox="1"/>
          <p:nvPr/>
        </p:nvSpPr>
        <p:spPr>
          <a:xfrm>
            <a:off x="756214" y="1989896"/>
            <a:ext cx="68066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Before we start we must know: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1. What every word in the statement means.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2. What the statement as a whole means.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3. Where to start.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4. What your target is.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473E501-85B1-472A-A21C-A1DDB1046E00}"/>
              </a:ext>
            </a:extLst>
          </p:cNvPr>
          <p:cNvGrpSpPr/>
          <p:nvPr/>
        </p:nvGrpSpPr>
        <p:grpSpPr>
          <a:xfrm>
            <a:off x="4552950" y="4991341"/>
            <a:ext cx="7518926" cy="1756099"/>
            <a:chOff x="1185842" y="3429000"/>
            <a:chExt cx="6111311" cy="15267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A2745CF6-8894-4666-AE85-51FD819BA626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A2745CF6-8894-4666-AE85-51FD819BA6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blipFill>
                  <a:blip r:embed="rId3"/>
                  <a:stretch>
                    <a:fillRect l="-56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AE1DEBB-3769-4399-9C23-54700F4D2AE2}"/>
                </a:ext>
              </a:extLst>
            </p:cNvPr>
            <p:cNvSpPr/>
            <p:nvPr/>
          </p:nvSpPr>
          <p:spPr>
            <a:xfrm>
              <a:off x="1195367" y="3429001"/>
              <a:ext cx="6101786" cy="52977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4A91E65-1DAD-48E9-98BE-A7890AD3F0E9}"/>
              </a:ext>
            </a:extLst>
          </p:cNvPr>
          <p:cNvGrpSpPr/>
          <p:nvPr/>
        </p:nvGrpSpPr>
        <p:grpSpPr>
          <a:xfrm>
            <a:off x="4552948" y="3176066"/>
            <a:ext cx="7518927" cy="175609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0B4F11B-0D5F-41FA-862C-9E520EA0233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0B4F11B-0D5F-41FA-862C-9E520EA023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l="-811" r="-7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0D256D0-22C5-4D49-A39E-C07A17B8E1E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0426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44359-79DA-42CC-93D9-5901926F7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E9007-F677-4816-8E51-650268220A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&gt;0: </m:t>
                    </m:r>
                  </m:oMath>
                </a14:m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E9007-F677-4816-8E51-650268220A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0157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F62CB-923F-487D-B19E-D74B62EEE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8B677-5194-4E4D-9C80-164288875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forget CC11 (from Friday).</a:t>
            </a:r>
          </a:p>
          <a:p>
            <a:r>
              <a:rPr lang="en-US" dirty="0"/>
              <a:t>CC11 and CC12 (today’s CC) are due Wednesday morning.</a:t>
            </a:r>
          </a:p>
        </p:txBody>
      </p:sp>
    </p:spTree>
    <p:extLst>
      <p:ext uri="{BB962C8B-B14F-4D97-AF65-F5344CB8AC3E}">
        <p14:creationId xmlns:p14="http://schemas.microsoft.com/office/powerpoint/2010/main" val="1550557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44359-79DA-42CC-93D9-5901926F7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E9007-F677-4816-8E51-650268220A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Claim: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&gt;0: </m:t>
                    </m:r>
                  </m:oMath>
                </a14:m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By definition of mod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divides,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Multiplying both sides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0" dirty="0"/>
                  <a:t>Since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0" dirty="0"/>
                  <a:t> are integers,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r>
                  <a:rPr lang="en-US" b="0" dirty="0"/>
                  <a:t>So,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by the definition of mod.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E9007-F677-4816-8E51-650268220A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5649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ADCBF-6984-47C7-99E7-C4A25E14F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lose your intuition!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D24A70-87E9-4824-B3A8-CDA489181A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check that we understand “intuitively” what mod means: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2)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−1≡19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5)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≡2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7)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D24A70-87E9-4824-B3A8-CDA489181A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D3D8CA-E2AB-407F-9FC1-72B95FF9F8CB}"/>
                  </a:ext>
                </a:extLst>
              </p:cNvPr>
              <p:cNvSpPr txBox="1"/>
              <p:nvPr/>
            </p:nvSpPr>
            <p:spPr>
              <a:xfrm>
                <a:off x="1755774" y="3048000"/>
                <a:ext cx="9860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even” Note that negative (even)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values also make this true.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D3D8CA-E2AB-407F-9FC1-72B95FF9F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774" y="3048000"/>
                <a:ext cx="9860985" cy="461665"/>
              </a:xfrm>
              <a:prstGeom prst="rect">
                <a:avLst/>
              </a:prstGeom>
              <a:blipFill>
                <a:blip r:embed="rId3"/>
                <a:stretch>
                  <a:fillRect l="-92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066CE9-BC63-45ED-A714-57850C4AEB75}"/>
                  </a:ext>
                </a:extLst>
              </p:cNvPr>
              <p:cNvSpPr txBox="1"/>
              <p:nvPr/>
            </p:nvSpPr>
            <p:spPr>
              <a:xfrm>
                <a:off x="1660524" y="4217015"/>
                <a:ext cx="9860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is true! They both have remainder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4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when divided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5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066CE9-BC63-45ED-A714-57850C4AE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524" y="4217015"/>
                <a:ext cx="9860985" cy="461665"/>
              </a:xfrm>
              <a:prstGeom prst="rect">
                <a:avLst/>
              </a:prstGeom>
              <a:blipFill>
                <a:blip r:embed="rId4"/>
                <a:stretch>
                  <a:fillRect l="-92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63A074-C1BE-4120-931D-D6E1D16E993F}"/>
                  </a:ext>
                </a:extLst>
              </p:cNvPr>
              <p:cNvSpPr txBox="1"/>
              <p:nvPr/>
            </p:nvSpPr>
            <p:spPr>
              <a:xfrm>
                <a:off x="1384299" y="5394143"/>
                <a:ext cx="9860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is true as long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=2+7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for some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</m:oMath>
                </a14:m>
                <a:endParaRPr lang="en-US" sz="2400" dirty="0">
                  <a:solidFill>
                    <a:schemeClr val="accent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63A074-C1BE-4120-931D-D6E1D16E9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299" y="5394143"/>
                <a:ext cx="9860985" cy="461665"/>
              </a:xfrm>
              <a:prstGeom prst="rect">
                <a:avLst/>
              </a:prstGeom>
              <a:blipFill>
                <a:blip r:embed="rId5"/>
                <a:stretch>
                  <a:fillRect l="-92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693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426E1E-D53D-487B-8D30-9D64D1E5F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Contrapositive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5E30D9-0D4A-4402-A273-1896D5D88A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27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71AAD-2873-4813-8FC1-80489CA9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931D-FAD4-43C8-90B3-7C955BE04F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arbitrary integers, 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𝑏𝑐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 there is not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931D-FAD4-43C8-90B3-7C955BE04F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312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71AAD-2873-4813-8FC1-80489CA9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931D-FAD4-43C8-90B3-7C955BE04F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arbitrary integers, 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𝑏𝑐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 there is not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931D-FAD4-43C8-90B3-7C955BE04F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There has to be a better way">
            <a:extLst>
              <a:ext uri="{FF2B5EF4-FFF2-40B4-BE49-F238E27FC236}">
                <a16:creationId xmlns:a16="http://schemas.microsoft.com/office/drawing/2014/main" id="{F42692BC-5BC2-4483-9624-5141192CF5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145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8C4D3B-37C0-4ADB-A6AE-3AF3A01161F7}"/>
              </a:ext>
            </a:extLst>
          </p:cNvPr>
          <p:cNvSpPr/>
          <p:nvPr/>
        </p:nvSpPr>
        <p:spPr>
          <a:xfrm>
            <a:off x="429502" y="5137965"/>
            <a:ext cx="11032507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There has to be a better way!</a:t>
            </a:r>
          </a:p>
        </p:txBody>
      </p:sp>
    </p:spTree>
    <p:extLst>
      <p:ext uri="{BB962C8B-B14F-4D97-AF65-F5344CB8AC3E}">
        <p14:creationId xmlns:p14="http://schemas.microsoft.com/office/powerpoint/2010/main" val="187045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4BE22-148D-49A5-8B2A-16017B5E0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F64FD0-BC69-41A8-AE57-793ECDD8D4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There has to be a better way! </a:t>
                </a:r>
              </a:p>
              <a:p>
                <a:r>
                  <a:rPr lang="en-US" dirty="0"/>
                  <a:t>If only there were some equivalent implication…</a:t>
                </a:r>
              </a:p>
              <a:p>
                <a:r>
                  <a:rPr lang="en-US" dirty="0"/>
                  <a:t>One where we could negate everything…</a:t>
                </a:r>
              </a:p>
              <a:p>
                <a:endParaRPr lang="en-US" dirty="0"/>
              </a:p>
              <a:p>
                <a:r>
                  <a:rPr lang="en-US" dirty="0"/>
                  <a:t>Take the contrapositive of the statement:</a:t>
                </a:r>
              </a:p>
              <a:p>
                <a:r>
                  <a:rPr lang="en-US" dirty="0"/>
                  <a:t>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Show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F64FD0-BC69-41A8-AE57-793ECDD8D4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485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5868A-37EF-4A6C-91F4-912EDD134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contrapositive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536D53-F192-4348-B7BC-70968601BD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argue by contrapositive.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arbitrary integers, 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536D53-F192-4348-B7BC-70968601BD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95283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5868A-37EF-4A6C-91F4-912EDD134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contrapositive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536D53-F192-4348-B7BC-70968601BD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argue by contrapositive.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arbitrary integers, 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By definition of divides,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Multiplying the two equations,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𝑎𝑥𝑎𝑦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𝑥𝑎𝑦</m:t>
                    </m:r>
                  </m:oMath>
                </a14:m>
                <a:r>
                  <a:rPr lang="en-US" dirty="0"/>
                  <a:t> is an integer. Applying the definition of divides,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536D53-F192-4348-B7BC-70968601BD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60472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6B56B-297B-482C-B0E1-C671C5B5D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Signs you might want to </a:t>
            </a:r>
            <a:br>
              <a:rPr lang="en-US" dirty="0"/>
            </a:br>
            <a:r>
              <a:rPr lang="en-US" dirty="0"/>
              <a:t>use proof by contrapositive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9538F-B099-4638-BD1E-BBE86A639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The hypothesis of the implication you’re proving has a “not” in it (that you think is making things difficult)</a:t>
            </a:r>
          </a:p>
          <a:p>
            <a:r>
              <a:rPr lang="en-US" dirty="0"/>
              <a:t>2. The target of the implication you’re proving has an “or” or “not” in it.</a:t>
            </a:r>
          </a:p>
          <a:p>
            <a:r>
              <a:rPr lang="en-US" dirty="0"/>
              <a:t>3. You get halfway through the proof and you can’t “get ahold of” what you’re trying to show.</a:t>
            </a:r>
          </a:p>
          <a:p>
            <a:pPr lvl="1"/>
            <a:r>
              <a:rPr lang="en-US" dirty="0"/>
              <a:t>You’re working with a “not equal” instead of an “equals” or “every thing doesn’t have this property” instead of “some thing does have that property”</a:t>
            </a:r>
          </a:p>
        </p:txBody>
      </p:sp>
    </p:spTree>
    <p:extLst>
      <p:ext uri="{BB962C8B-B14F-4D97-AF65-F5344CB8AC3E}">
        <p14:creationId xmlns:p14="http://schemas.microsoft.com/office/powerpoint/2010/main" val="37565880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D2028-1F05-49E9-AA3B-499CF6B2E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Ordering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D965F-640A-4BAA-A887-B7DAD17610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40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05176-DC1E-42E4-A299-E3014F4A1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this week (number theory)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158B5-283A-4978-A4AB-7662CB0AE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Monday: Definitions, our first number theory proof.</a:t>
            </a:r>
          </a:p>
          <a:p>
            <a:r>
              <a:rPr lang="en-US" dirty="0"/>
              <a:t>Wednesday: A new kind of proof (proof by contradiction)</a:t>
            </a:r>
          </a:p>
          <a:p>
            <a:r>
              <a:rPr lang="en-US" dirty="0"/>
              <a:t>Thursday (in section): An algorithm to find greatest common divisors (and some extra information)</a:t>
            </a:r>
          </a:p>
          <a:p>
            <a:r>
              <a:rPr lang="en-US" dirty="0"/>
              <a:t>Friday: Another proof; why you should care about the algorithm from section; a few fun facts about number theory in CS.</a:t>
            </a:r>
          </a:p>
        </p:txBody>
      </p:sp>
    </p:spTree>
    <p:extLst>
      <p:ext uri="{BB962C8B-B14F-4D97-AF65-F5344CB8AC3E}">
        <p14:creationId xmlns:p14="http://schemas.microsoft.com/office/powerpoint/2010/main" val="29075487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4A810-0C49-4A12-A894-4E3B0866A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Ordering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D75540-455D-4520-AE2F-0BC3EE095C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doing a proof, we often work from both sides…</a:t>
                </a:r>
              </a:p>
              <a:p>
                <a:r>
                  <a:rPr lang="en-US" dirty="0"/>
                  <a:t>But we have to be careful!</a:t>
                </a:r>
              </a:p>
              <a:p>
                <a:r>
                  <a:rPr lang="en-US" dirty="0"/>
                  <a:t>When you read from top to bottom, every step has to follow only from what’s </a:t>
                </a:r>
                <a:r>
                  <a:rPr lang="en-US" b="1" dirty="0"/>
                  <a:t>before</a:t>
                </a:r>
                <a:r>
                  <a:rPr lang="en-US" dirty="0"/>
                  <a:t> it, not after it.</a:t>
                </a:r>
              </a:p>
              <a:p>
                <a:endParaRPr lang="en-US" dirty="0"/>
              </a:p>
              <a:p>
                <a:r>
                  <a:rPr lang="en-US" dirty="0"/>
                  <a:t>Suppose our target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and I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/>
                  <a:t>What can I put as a “new target?”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D75540-455D-4520-AE2F-0BC3EE095C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07200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C2231-8A6A-49FE-98A0-BD407AD33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Ordering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40407-E314-4320-93F3-54B604E2F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why have all our prior steps been ok backward?</a:t>
            </a:r>
          </a:p>
          <a:p>
            <a:endParaRPr lang="en-US" dirty="0"/>
          </a:p>
          <a:p>
            <a:r>
              <a:rPr lang="en-US" dirty="0"/>
              <a:t>They’ve all been either:</a:t>
            </a:r>
          </a:p>
          <a:p>
            <a:r>
              <a:rPr lang="en-US" dirty="0"/>
              <a:t>A definition (which is always an “if and only if”)</a:t>
            </a:r>
          </a:p>
          <a:p>
            <a:r>
              <a:rPr lang="en-US" dirty="0"/>
              <a:t>An algebra step that is an “if and only if”</a:t>
            </a:r>
          </a:p>
          <a:p>
            <a:endParaRPr lang="en-US" dirty="0"/>
          </a:p>
          <a:p>
            <a:r>
              <a:rPr lang="en-US" dirty="0"/>
              <a:t>Even if your steps are “if and only if” you still have to put everything in order – start from your assumptions, and only assert something once it can be shown. </a:t>
            </a:r>
          </a:p>
        </p:txBody>
      </p:sp>
    </p:spTree>
    <p:extLst>
      <p:ext uri="{BB962C8B-B14F-4D97-AF65-F5344CB8AC3E}">
        <p14:creationId xmlns:p14="http://schemas.microsoft.com/office/powerpoint/2010/main" val="35285886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FBE98-BEC5-4336-9499-32D14BF3B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bad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2E7AA5-73CB-4371-B0C2-0F063B20C1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Claim: 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dirty="0"/>
                  <a:t> is positive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+5|=|−(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+5)|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+5|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0=0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This claim is </a:t>
                </a:r>
                <a:r>
                  <a:rPr lang="en-US" b="1" dirty="0"/>
                  <a:t>false – </a:t>
                </a:r>
                <a:r>
                  <a:rPr lang="en-US" dirty="0"/>
                  <a:t>if you’re trying to do algebra, you need to start with an equation you know (say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2=2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0=0</m:t>
                    </m:r>
                  </m:oMath>
                </a14:m>
                <a:r>
                  <a:rPr lang="en-US" dirty="0"/>
                  <a:t>) and expand to the equation you want.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2E7AA5-73CB-4371-B0C2-0F063B20C1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13009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41C16A-4D1E-4CB9-B695-48CA57E26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Mod proofs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8D9E9E-6E45-49B2-8845-AA3D3F1E2C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037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03088-7A99-4014-9F77-59554C861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D4E024-FBAE-464C-A4C6-2C593DC6B2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Step 1: What do the words mean? </a:t>
                </a:r>
              </a:p>
              <a:p>
                <a:r>
                  <a:rPr lang="en-US" dirty="0"/>
                  <a:t>Step 2: What does the statement as a whole say?</a:t>
                </a:r>
              </a:p>
              <a:p>
                <a:r>
                  <a:rPr lang="en-US" dirty="0"/>
                  <a:t>Step 3: Where do we start?</a:t>
                </a:r>
              </a:p>
              <a:p>
                <a:r>
                  <a:rPr lang="en-US" dirty="0"/>
                  <a:t>Step 4: What’s our target?</a:t>
                </a:r>
              </a:p>
              <a:p>
                <a:r>
                  <a:rPr lang="en-US" dirty="0"/>
                  <a:t>Step 5: Now prove it.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D4E024-FBAE-464C-A4C6-2C593DC6B2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71055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91982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pPr marL="0" indent="0">
                  <a:buNone/>
                </a:pPr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68440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by multiplying the two equations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019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45464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by multiplying the two equations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And then a miracle occurs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019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A famous cartoon by Sidney Harris shows two scientists at work at a  chalkboard. A black box, between the start of the f… | Famous cartoons,  Education math, Miracles">
            <a:extLst>
              <a:ext uri="{FF2B5EF4-FFF2-40B4-BE49-F238E27FC236}">
                <a16:creationId xmlns:a16="http://schemas.microsoft.com/office/drawing/2014/main" id="{67D1CAD6-3C0C-425D-BFE5-4BE65F759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3929056"/>
            <a:ext cx="7246485" cy="266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02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53F00-95DC-4F28-9F54-37F553EE2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Uh-Oh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E3BEAA-5723-4CD9-8721-66B63387A4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hit (what looks like) a dead end. </a:t>
                </a:r>
              </a:p>
              <a:p>
                <a:endParaRPr lang="en-US" dirty="0"/>
              </a:p>
              <a:p>
                <a:r>
                  <a:rPr lang="en-US" dirty="0"/>
                  <a:t>But how did I know we hit a dead end? Because I knew exactly where we needed to go. If you didn’t, you’d have been staring at that for ages trying to figure out the magic step.</a:t>
                </a:r>
              </a:p>
              <a:p>
                <a:endParaRPr lang="en-US" dirty="0"/>
              </a:p>
              <a:p>
                <a:r>
                  <a:rPr lang="en-US" dirty="0"/>
                  <a:t>(or worse, assumed you lost a minus sign somewhere, and just “fixed” it….)</a:t>
                </a:r>
              </a:p>
              <a:p>
                <a:r>
                  <a:rPr lang="en-US" dirty="0"/>
                  <a:t>Let’s try again. This time, let’s </a:t>
                </a:r>
                <a:r>
                  <a:rPr lang="en-US" b="1" dirty="0"/>
                  <a:t>separate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before combining.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E3BEAA-5723-4CD9-8721-66B63387A4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654" b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4831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F14CB-6FCF-4794-B3C6-4B51280C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779381"/>
                <a:ext cx="11187258" cy="25348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Which of these are true?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2|4</m:t>
                    </m:r>
                  </m:oMath>
                </a14:m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4|2</m:t>
                    </m:r>
                  </m:oMath>
                </a14:m>
                <a:r>
                  <a:rPr lang="en-US" dirty="0"/>
                  <a:t>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2|−2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5|0</m:t>
                    </m:r>
                  </m:oMath>
                </a14:m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0|5</m:t>
                    </m:r>
                  </m:oMath>
                </a14:m>
                <a:r>
                  <a:rPr lang="en-US" dirty="0"/>
                  <a:t>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1|5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779381"/>
                <a:ext cx="11187258" cy="2534869"/>
              </a:xfrm>
              <a:blipFill>
                <a:blip r:embed="rId2"/>
                <a:stretch>
                  <a:fillRect l="-1525" t="-4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B8E1FDC-9FAD-4BF4-9068-726D58FFA8C8}"/>
              </a:ext>
            </a:extLst>
          </p:cNvPr>
          <p:cNvGrpSpPr/>
          <p:nvPr/>
        </p:nvGrpSpPr>
        <p:grpSpPr>
          <a:xfrm>
            <a:off x="2358192" y="1280338"/>
            <a:ext cx="7768500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F2B51F-9694-4FD0-9B6F-D72D67F30D8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75385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b="0" dirty="0"/>
                  <a:t>  </a:t>
                </a:r>
              </a:p>
              <a:p>
                <a:endParaRPr lang="en-US" b="0" dirty="0"/>
              </a:p>
              <a:p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019" b="-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31872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, 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𝑘𝑗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𝑘𝑗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9" t="-2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24065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9FC4E4-6075-47FA-B036-59AC2800F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r>
                  <a:rPr lang="en-US" dirty="0"/>
                  <a:t>Isolating,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have: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Multiplying the equations, and factoring,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𝑛𝑘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𝑛𝑗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mtClean="0">
                        <a:latin typeface="Cambria Math" panose="02040503050406030204" pitchFamily="18" charset="0"/>
                      </a:rPr>
                      <m:t>𝑘𝑗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𝑎𝑛𝑗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𝑐𝑛𝑘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Rearranging, and </a:t>
                </a:r>
                <a:r>
                  <a:rPr lang="en-US" dirty="0" err="1"/>
                  <a:t>facoring</a:t>
                </a:r>
                <a:r>
                  <a:rPr lang="en-US" dirty="0"/>
                  <a:t> out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mtClean="0">
                        <a:latin typeface="Cambria Math" panose="02040503050406030204" pitchFamily="18" charset="0"/>
                      </a:rPr>
                      <m:t>𝑘𝑗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𝑎𝑛𝑗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𝑐𝑛𝑘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𝑛𝑘𝑗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𝑐𝑘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Since all of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are integers, we have that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 an integer, so </a:t>
                </a:r>
              </a:p>
              <a:p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and by definition of mod</a:t>
                </a:r>
              </a:p>
              <a:p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9" t="-2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08391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EEAB99-6CAC-4563-B009-214B28EA3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8613A0-D1C5-4CD0-9DD1-10FD1400B3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583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Now that we’ve proven this, we aren’t going to care whether you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when you write the definition.</a:t>
                </a:r>
              </a:p>
              <a:p>
                <a:pPr lvl="1"/>
                <a:r>
                  <a:rPr lang="en-US" dirty="0"/>
                  <a:t>We can’t remember the right order either.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78459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be arbitrary integers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an arbitrary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equivalence mod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. By definition of divides,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Multiplying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, we get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was an integer, so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and by definition of mod,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40930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03CB71-D66E-4BC3-8647-7A8B57B9E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CF96DB-E185-470D-8498-7A9570E81F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165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89B93-203E-4E3C-9A36-D27F7D2C1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=(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)%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the unique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654"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05AB1694-4BA1-424E-B85D-496FD8C76EC4}"/>
              </a:ext>
            </a:extLst>
          </p:cNvPr>
          <p:cNvGrpSpPr/>
          <p:nvPr/>
        </p:nvGrpSpPr>
        <p:grpSpPr>
          <a:xfrm>
            <a:off x="4253384" y="5794992"/>
            <a:ext cx="7890667" cy="1014667"/>
            <a:chOff x="1177874" y="3429000"/>
            <a:chExt cx="6119279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DBE910F-2C57-49B9-B4AD-B8DD12B5E732}"/>
                    </a:ext>
                  </a:extLst>
                </p:cNvPr>
                <p:cNvSpPr/>
                <p:nvPr/>
              </p:nvSpPr>
              <p:spPr>
                <a:xfrm>
                  <a:off x="1177874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DBE910F-2C57-49B9-B4AD-B8DD12B5E7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7874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b="-54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D5B1B77-3DF1-4F27-8F29-CBBC6361E92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85B3BFA-7293-4F67-AD2D-0F95FC916792}"/>
              </a:ext>
            </a:extLst>
          </p:cNvPr>
          <p:cNvGrpSpPr/>
          <p:nvPr/>
        </p:nvGrpSpPr>
        <p:grpSpPr>
          <a:xfrm>
            <a:off x="5404207" y="71476"/>
            <a:ext cx="6729569" cy="1159825"/>
            <a:chOff x="1185842" y="3429000"/>
            <a:chExt cx="6111311" cy="15020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5327D87-35F5-4F88-8978-B6A46272DE4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5327D87-35F5-4F88-8978-B6A46272DE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blipFill>
                  <a:blip r:embed="rId4"/>
                  <a:stretch>
                    <a:fillRect b="-1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CC5FC3B-56BD-4ABD-81F5-8186913A6750}"/>
                </a:ext>
              </a:extLst>
            </p:cNvPr>
            <p:cNvSpPr/>
            <p:nvPr/>
          </p:nvSpPr>
          <p:spPr>
            <a:xfrm>
              <a:off x="1195367" y="3429002"/>
              <a:ext cx="6101786" cy="599068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57057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89B93-203E-4E3C-9A36-D27F7D2C1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for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=(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)%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the unique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By definition of %,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 Subtracting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Observe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is an integer, and that this is the form of the division theorem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Since the division theorem guarantees a unique integer,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708" t="-2019" r="-2070" b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67434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6BCEF-03A4-48DF-BA8C-C7ED252F5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and Mod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982B02-6E6C-4917-B428-29CEA8ED28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53474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Other resources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</m:oMath>
                </a14:m>
                <a:r>
                  <a:rPr lang="en-US" dirty="0"/>
                  <a:t> to mean an operation (takes in an integer, outputs an integer). We will not in this course.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</m:oMath>
                </a14:m>
                <a:r>
                  <a:rPr lang="en-US" dirty="0"/>
                  <a:t> only describes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. It’s not “just on the right hand side” </a:t>
                </a:r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to be “the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you get from the division theorem”</a:t>
                </a:r>
                <a:br>
                  <a:rPr lang="en-US" dirty="0"/>
                </a:br>
                <a:r>
                  <a:rPr lang="en-US" dirty="0"/>
                  <a:t>i.e. the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This is the “mod function”</a:t>
                </a:r>
              </a:p>
              <a:p>
                <a:endParaRPr lang="en-US" dirty="0"/>
              </a:p>
              <a:p>
                <a:r>
                  <a:rPr lang="en-US" dirty="0"/>
                  <a:t>I claim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How do we show and if-and-only-if?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982B02-6E6C-4917-B428-29CEA8ED28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53474" cy="4845504"/>
              </a:xfrm>
              <a:blipFill>
                <a:blip r:embed="rId2"/>
                <a:stretch>
                  <a:fillRect l="-692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6215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F14CB-6FCF-4794-B3C6-4B51280C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774491"/>
                <a:ext cx="11187258" cy="25348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Which of these are true?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2|4</m:t>
                    </m:r>
                  </m:oMath>
                </a14:m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4|2</m:t>
                    </m:r>
                  </m:oMath>
                </a14:m>
                <a:r>
                  <a:rPr lang="en-US" dirty="0"/>
                  <a:t>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2|−2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5|0</m:t>
                    </m:r>
                  </m:oMath>
                </a14:m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0|5</m:t>
                    </m:r>
                  </m:oMath>
                </a14:m>
                <a:r>
                  <a:rPr lang="en-US" dirty="0"/>
                  <a:t>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1|5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774491"/>
                <a:ext cx="11187258" cy="2534869"/>
              </a:xfrm>
              <a:blipFill>
                <a:blip r:embed="rId2"/>
                <a:stretch>
                  <a:fillRect l="-1525" t="-4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B8E1FDC-9FAD-4BF4-9068-726D58FFA8C8}"/>
              </a:ext>
            </a:extLst>
          </p:cNvPr>
          <p:cNvGrpSpPr/>
          <p:nvPr/>
        </p:nvGrpSpPr>
        <p:grpSpPr>
          <a:xfrm>
            <a:off x="2358192" y="1280338"/>
            <a:ext cx="7768500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F2B51F-9694-4FD0-9B6F-D72D67F30D8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19400" y="4370693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370693"/>
                <a:ext cx="790575" cy="461665"/>
              </a:xfrm>
              <a:prstGeom prst="rect">
                <a:avLst/>
              </a:prstGeom>
              <a:blipFill>
                <a:blip r:embed="rId4"/>
                <a:stretch>
                  <a:fillRect l="-2326"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00825" y="4370692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False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825" y="4370692"/>
                <a:ext cx="790575" cy="461665"/>
              </a:xfrm>
              <a:prstGeom prst="rect">
                <a:avLst/>
              </a:prstGeom>
              <a:blipFill>
                <a:blip r:embed="rId5"/>
                <a:stretch>
                  <a:fillRect l="-2308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595624" y="5469858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False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624" y="5469858"/>
                <a:ext cx="790575" cy="461665"/>
              </a:xfrm>
              <a:prstGeom prst="rect">
                <a:avLst/>
              </a:prstGeom>
              <a:blipFill>
                <a:blip r:embed="rId6"/>
                <a:stretch>
                  <a:fillRect l="-2308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19400" y="5469858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5469858"/>
                <a:ext cx="790575" cy="461665"/>
              </a:xfrm>
              <a:prstGeom prst="rect">
                <a:avLst/>
              </a:prstGeom>
              <a:blipFill>
                <a:blip r:embed="rId7"/>
                <a:stretch>
                  <a:fillRect l="-2326"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976560" y="5469857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6560" y="5469857"/>
                <a:ext cx="790575" cy="461665"/>
              </a:xfrm>
              <a:prstGeom prst="rect">
                <a:avLst/>
              </a:prstGeom>
              <a:blipFill>
                <a:blip r:embed="rId8"/>
                <a:stretch>
                  <a:fillRect l="-2326"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976559" y="4370691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6559" y="4370691"/>
                <a:ext cx="790575" cy="461665"/>
              </a:xfrm>
              <a:prstGeom prst="rect">
                <a:avLst/>
              </a:prstGeom>
              <a:blipFill>
                <a:blip r:embed="rId9"/>
                <a:stretch>
                  <a:fillRect l="-2326"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9556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Backward direction:</a:t>
                </a:r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93361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Backward direction:</a:t>
                </a:r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(by definitions of mod and divides).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Taking each side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we get: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Where the last equality follows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being an integer and doing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applications of the identity we proved in the warm-up.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77399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A84745-2DA4-48D1-B2BA-E454B1EC48E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A84745-2DA4-48D1-B2BA-E454B1EC48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32DFB-DC79-4171-898B-CCEC495E02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Show the forward direction: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This proof is a bit different than the other direction.</a:t>
                </a:r>
              </a:p>
              <a:p>
                <a:r>
                  <a:rPr lang="en-US" dirty="0"/>
                  <a:t>Remember to work from top and bottom!!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32DFB-DC79-4171-898B-CCEC495E02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7287E97-3C84-4192-B87A-CE9CFED4925A}"/>
              </a:ext>
            </a:extLst>
          </p:cNvPr>
          <p:cNvGrpSpPr/>
          <p:nvPr/>
        </p:nvGrpSpPr>
        <p:grpSpPr>
          <a:xfrm>
            <a:off x="4253384" y="5794992"/>
            <a:ext cx="7890667" cy="1014667"/>
            <a:chOff x="1177874" y="3429000"/>
            <a:chExt cx="6119279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58B45B9-DF82-4E1B-9CC0-16D0131C8497}"/>
                    </a:ext>
                  </a:extLst>
                </p:cNvPr>
                <p:cNvSpPr/>
                <p:nvPr/>
              </p:nvSpPr>
              <p:spPr>
                <a:xfrm>
                  <a:off x="1177874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58B45B9-DF82-4E1B-9CC0-16D0131C849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7874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b="-54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C4A1434-C1C0-4CCC-A918-2275F062C0CD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FDF8E5-2016-4B1A-A166-CC0311F5647A}"/>
              </a:ext>
            </a:extLst>
          </p:cNvPr>
          <p:cNvGrpSpPr/>
          <p:nvPr/>
        </p:nvGrpSpPr>
        <p:grpSpPr>
          <a:xfrm>
            <a:off x="5427067" y="4586326"/>
            <a:ext cx="6729569" cy="1159825"/>
            <a:chOff x="1185842" y="3429000"/>
            <a:chExt cx="6111311" cy="15020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BF5912AB-1EB3-4653-9E2C-BB4C20AA8AD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BF5912AB-1EB3-4653-9E2C-BB4C20AA8A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blipFill>
                  <a:blip r:embed="rId5"/>
                  <a:stretch>
                    <a:fillRect b="-994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275BA54-9A45-49A0-99CD-8F48584EB40F}"/>
                </a:ext>
              </a:extLst>
            </p:cNvPr>
            <p:cNvSpPr/>
            <p:nvPr/>
          </p:nvSpPr>
          <p:spPr>
            <a:xfrm>
              <a:off x="1195367" y="3429002"/>
              <a:ext cx="6101786" cy="599068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01010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Forward direction:</a:t>
                </a:r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By definition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Isolating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𝑘𝑛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we can plug into the second equation to 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Rearranging,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are integers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mod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0722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11498-F9B3-462B-B5F6-E570662C0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useful theorem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81772-C189-45C4-AA7D-6A8D58A54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896139"/>
            <a:ext cx="11187258" cy="644442"/>
          </a:xfrm>
        </p:spPr>
        <p:txBody>
          <a:bodyPr/>
          <a:lstStyle/>
          <a:p>
            <a:r>
              <a:rPr lang="en-US" dirty="0"/>
              <a:t>Remember when non integers were still secret, you did division like this?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415E05-E58C-40A5-B09A-F5CCAE4810A3}"/>
              </a:ext>
            </a:extLst>
          </p:cNvPr>
          <p:cNvGrpSpPr/>
          <p:nvPr/>
        </p:nvGrpSpPr>
        <p:grpSpPr>
          <a:xfrm>
            <a:off x="575239" y="1417498"/>
            <a:ext cx="955145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C6C6FD8-2B4B-4DFC-92F3-87166F0D7B8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sz="2800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C6C6FD8-2B4B-4DFC-92F3-87166F0D7B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FDDBCD8-D0B4-4E77-AA72-49D04F1DBAF7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D0AAE79-DC35-4E3C-B789-A91DE0D374F8}"/>
                  </a:ext>
                </a:extLst>
              </p14:cNvPr>
              <p14:cNvContentPartPr/>
              <p14:nvPr/>
            </p14:nvContentPartPr>
            <p14:xfrm>
              <a:off x="1771946" y="5141781"/>
              <a:ext cx="359280" cy="444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D0AAE79-DC35-4E3C-B789-A91DE0D374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62946" y="5133141"/>
                <a:ext cx="37692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EC548E3-FEBA-40AF-8DD7-4D5ED9DC9E81}"/>
                  </a:ext>
                </a:extLst>
              </p14:cNvPr>
              <p14:cNvContentPartPr/>
              <p14:nvPr/>
            </p14:nvContentPartPr>
            <p14:xfrm>
              <a:off x="1049066" y="5151861"/>
              <a:ext cx="371160" cy="492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EC548E3-FEBA-40AF-8DD7-4D5ED9DC9E8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0426" y="5143221"/>
                <a:ext cx="38880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5208F5F-D012-43A7-A878-1AF5E3178F67}"/>
                  </a:ext>
                </a:extLst>
              </p14:cNvPr>
              <p14:cNvContentPartPr/>
              <p14:nvPr/>
            </p14:nvContentPartPr>
            <p14:xfrm>
              <a:off x="1086506" y="5385861"/>
              <a:ext cx="294480" cy="38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5208F5F-D012-43A7-A878-1AF5E3178F6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7506" y="5376861"/>
                <a:ext cx="3121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EEE4486-440F-44BE-A2D0-888AB109552D}"/>
                  </a:ext>
                </a:extLst>
              </p14:cNvPr>
              <p14:cNvContentPartPr/>
              <p14:nvPr/>
            </p14:nvContentPartPr>
            <p14:xfrm>
              <a:off x="1324466" y="4909221"/>
              <a:ext cx="1768320" cy="690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EEE4486-440F-44BE-A2D0-888AB109552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15466" y="4900581"/>
                <a:ext cx="1785960" cy="70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53B5802-8F73-446A-9080-572C7E37A86E}"/>
                  </a:ext>
                </a:extLst>
              </p14:cNvPr>
              <p14:cNvContentPartPr/>
              <p14:nvPr/>
            </p14:nvContentPartPr>
            <p14:xfrm>
              <a:off x="1841066" y="5721381"/>
              <a:ext cx="331920" cy="262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53B5802-8F73-446A-9080-572C7E37A86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32066" y="5712741"/>
                <a:ext cx="34956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BEF8C26-7216-4614-8987-759180BE06C1}"/>
                  </a:ext>
                </a:extLst>
              </p14:cNvPr>
              <p14:cNvContentPartPr/>
              <p14:nvPr/>
            </p14:nvContentPartPr>
            <p14:xfrm>
              <a:off x="2314466" y="5651541"/>
              <a:ext cx="258480" cy="334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BEF8C26-7216-4614-8987-759180BE06C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05826" y="5642541"/>
                <a:ext cx="27612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D42343D-4BF4-49D1-B769-E999D7C4D645}"/>
                  </a:ext>
                </a:extLst>
              </p14:cNvPr>
              <p14:cNvContentPartPr/>
              <p14:nvPr/>
            </p14:nvContentPartPr>
            <p14:xfrm>
              <a:off x="1417346" y="5968341"/>
              <a:ext cx="1696320" cy="150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D42343D-4BF4-49D1-B769-E999D7C4D64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08346" y="5959341"/>
                <a:ext cx="171396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4AE949B-5EBF-422B-B3C4-C3892D38BEF1}"/>
                  </a:ext>
                </a:extLst>
              </p14:cNvPr>
              <p14:cNvContentPartPr/>
              <p14:nvPr/>
            </p14:nvContentPartPr>
            <p14:xfrm>
              <a:off x="2384666" y="5072301"/>
              <a:ext cx="311040" cy="342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4AE949B-5EBF-422B-B3C4-C3892D38BEF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75666" y="5063661"/>
                <a:ext cx="32868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F9D2D38-936D-44E2-9DC7-2F8379997470}"/>
                  </a:ext>
                </a:extLst>
              </p14:cNvPr>
              <p14:cNvContentPartPr/>
              <p14:nvPr/>
            </p14:nvContentPartPr>
            <p14:xfrm>
              <a:off x="859706" y="7169301"/>
              <a:ext cx="17640" cy="7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F9D2D38-936D-44E2-9DC7-2F837999747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50706" y="7160661"/>
                <a:ext cx="3528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C95C44F-02A4-4D36-815E-9CACAB18BDB4}"/>
                  </a:ext>
                </a:extLst>
              </p14:cNvPr>
              <p14:cNvContentPartPr/>
              <p14:nvPr/>
            </p14:nvContentPartPr>
            <p14:xfrm>
              <a:off x="2198186" y="6257781"/>
              <a:ext cx="407520" cy="356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C95C44F-02A4-4D36-815E-9CACAB18BDB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89186" y="6248781"/>
                <a:ext cx="425160" cy="37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8AD595F8-4D2C-4A95-A5D0-4A7B702F9FC4}"/>
              </a:ext>
            </a:extLst>
          </p:cNvPr>
          <p:cNvGrpSpPr/>
          <p:nvPr/>
        </p:nvGrpSpPr>
        <p:grpSpPr>
          <a:xfrm>
            <a:off x="2368106" y="4415301"/>
            <a:ext cx="1674000" cy="515520"/>
            <a:chOff x="2368106" y="4415301"/>
            <a:chExt cx="1674000" cy="51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7B4D000-B156-4E72-84A1-9714D0DB90D5}"/>
                    </a:ext>
                  </a:extLst>
                </p14:cNvPr>
                <p14:cNvContentPartPr/>
                <p14:nvPr/>
              </p14:nvContentPartPr>
              <p14:xfrm>
                <a:off x="2368106" y="4464981"/>
                <a:ext cx="319680" cy="220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7B4D000-B156-4E72-84A1-9714D0DB90D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359106" y="4455981"/>
                  <a:ext cx="3373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D752228-7F03-4063-9A53-D560D70084CC}"/>
                    </a:ext>
                  </a:extLst>
                </p14:cNvPr>
                <p14:cNvContentPartPr/>
                <p14:nvPr/>
              </p14:nvContentPartPr>
              <p14:xfrm>
                <a:off x="2550986" y="4415301"/>
                <a:ext cx="76680" cy="515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D752228-7F03-4063-9A53-D560D70084C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541986" y="4406661"/>
                  <a:ext cx="94320" cy="5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2992F82-F394-4D34-A2A1-52A0BD18F6CC}"/>
                    </a:ext>
                  </a:extLst>
                </p14:cNvPr>
                <p14:cNvContentPartPr/>
                <p14:nvPr/>
              </p14:nvContentPartPr>
              <p14:xfrm>
                <a:off x="3191066" y="4520421"/>
                <a:ext cx="62280" cy="364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2992F82-F394-4D34-A2A1-52A0BD18F6C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182426" y="4511781"/>
                  <a:ext cx="7992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CB96BD1-2A28-40DE-B0F0-699E513A9254}"/>
                    </a:ext>
                  </a:extLst>
                </p14:cNvPr>
                <p14:cNvContentPartPr/>
                <p14:nvPr/>
              </p14:nvContentPartPr>
              <p14:xfrm>
                <a:off x="2999906" y="4431861"/>
                <a:ext cx="533160" cy="389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CB96BD1-2A28-40DE-B0F0-699E513A925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990906" y="4422861"/>
                  <a:ext cx="55080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F83B2F5-4863-493A-AC3F-253DE8758CBC}"/>
                    </a:ext>
                  </a:extLst>
                </p14:cNvPr>
                <p14:cNvContentPartPr/>
                <p14:nvPr/>
              </p14:nvContentPartPr>
              <p14:xfrm>
                <a:off x="3681746" y="4431861"/>
                <a:ext cx="360360" cy="408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F83B2F5-4863-493A-AC3F-253DE8758CB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672746" y="4423221"/>
                  <a:ext cx="378000" cy="42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D63E05-D48C-4668-824A-E4D5BB8BAA1A}"/>
                  </a:ext>
                </a:extLst>
              </p:cNvPr>
              <p:cNvSpPr txBox="1"/>
              <p:nvPr/>
            </p:nvSpPr>
            <p:spPr>
              <a:xfrm>
                <a:off x="4465983" y="4767741"/>
                <a:ext cx="69971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“quotient”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“remainder”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D63E05-D48C-4668-824A-E4D5BB8BA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983" y="4767741"/>
                <a:ext cx="6997147" cy="830997"/>
              </a:xfrm>
              <a:prstGeom prst="rect">
                <a:avLst/>
              </a:prstGeom>
              <a:blipFill>
                <a:blip r:embed="rId33"/>
                <a:stretch>
                  <a:fillRect l="-262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0071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11498-F9B3-462B-B5F6-E570662C0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useful theorem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A81772-C189-45C4-AA7D-6A8D58A54F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896139"/>
                <a:ext cx="11187258" cy="24384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the result of </a:t>
                </a:r>
                <a:r>
                  <a:rPr lang="en-US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a/d</a:t>
                </a:r>
                <a:r>
                  <a:rPr lang="en-US" dirty="0"/>
                  <a:t> (integer division) in Java</a:t>
                </a:r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the result of </a:t>
                </a:r>
                <a:r>
                  <a:rPr lang="en-US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a%d</a:t>
                </a:r>
                <a:r>
                  <a:rPr lang="en-US" b="0" i="0" dirty="0"/>
                  <a:t> in Java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A81772-C189-45C4-AA7D-6A8D58A54F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896139"/>
                <a:ext cx="11187258" cy="2438400"/>
              </a:xfrm>
              <a:blipFill>
                <a:blip r:embed="rId2"/>
                <a:stretch>
                  <a:fillRect l="-654" t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7415E05-E58C-40A5-B09A-F5CCAE4810A3}"/>
              </a:ext>
            </a:extLst>
          </p:cNvPr>
          <p:cNvGrpSpPr/>
          <p:nvPr/>
        </p:nvGrpSpPr>
        <p:grpSpPr>
          <a:xfrm>
            <a:off x="575239" y="1417498"/>
            <a:ext cx="955145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C6C6FD8-2B4B-4DFC-92F3-87166F0D7B8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sz="2800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C6C6FD8-2B4B-4DFC-92F3-87166F0D7B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FDDBCD8-D0B4-4E77-AA72-49D04F1DBAF7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D63E05-D48C-4668-824A-E4D5BB8BAA1A}"/>
                  </a:ext>
                </a:extLst>
              </p:cNvPr>
              <p:cNvSpPr txBox="1"/>
              <p:nvPr/>
            </p:nvSpPr>
            <p:spPr>
              <a:xfrm>
                <a:off x="5710018" y="4777172"/>
                <a:ext cx="5287617" cy="1200329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That’s slightly a lie,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always non-negative, Java’s % operator sometimes gives a negative number.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D63E05-D48C-4668-824A-E4D5BB8BA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018" y="4777172"/>
                <a:ext cx="5287617" cy="1200329"/>
              </a:xfrm>
              <a:prstGeom prst="rect">
                <a:avLst/>
              </a:prstGeom>
              <a:blipFill>
                <a:blip r:embed="rId4"/>
                <a:stretch>
                  <a:fillRect l="-1606" t="-2475" r="-1491" b="-9406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8201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96341-F8F2-4CE9-A4FB-4A24FFAA7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FAFAA0-F56C-41E4-9F8E-64E7530302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might have called the % operator in Java “mod”</a:t>
                </a:r>
              </a:p>
              <a:p>
                <a:endParaRPr lang="en-US" dirty="0"/>
              </a:p>
              <a:p>
                <a:r>
                  <a:rPr lang="en-US" dirty="0"/>
                  <a:t>We’re going to use the word “mod” to mean a closely related, but different thing.</a:t>
                </a:r>
              </a:p>
              <a:p>
                <a:endParaRPr lang="en-US" dirty="0"/>
              </a:p>
              <a:p>
                <a:r>
                  <a:rPr lang="en-US" dirty="0"/>
                  <a:t>Java’s % is an operator (like +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⋅)</m:t>
                    </m:r>
                  </m:oMath>
                </a14:m>
                <a:r>
                  <a:rPr lang="en-US" dirty="0"/>
                  <a:t> you give it two numbers, it produces a number. </a:t>
                </a:r>
              </a:p>
              <a:p>
                <a:r>
                  <a:rPr lang="en-US" dirty="0"/>
                  <a:t>The word “mod” in this class, refers to a set of rules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FAFAA0-F56C-41E4-9F8E-64E7530302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6666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D5534-88BE-454A-A747-42A3928C0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ACC4D-BA7E-4EE5-845B-7F80B220C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“arithmetic mod 12” is familiar to you. You do it with clocks.</a:t>
            </a:r>
          </a:p>
          <a:p>
            <a:endParaRPr lang="en-US" dirty="0"/>
          </a:p>
          <a:p>
            <a:r>
              <a:rPr lang="en-US" dirty="0"/>
              <a:t>What’s 3 hours after 10 o’clock?</a:t>
            </a:r>
          </a:p>
          <a:p>
            <a:r>
              <a:rPr lang="en-US" dirty="0"/>
              <a:t>1 o’clock. You hit 12 and then “wrapped around”</a:t>
            </a:r>
          </a:p>
          <a:p>
            <a:r>
              <a:rPr lang="en-US" dirty="0"/>
              <a:t>“13 and 1 are the same, mod 12” “-11 and 1 are the same, mod 12”</a:t>
            </a:r>
          </a:p>
          <a:p>
            <a:endParaRPr lang="en-US" dirty="0"/>
          </a:p>
          <a:p>
            <a:r>
              <a:rPr lang="en-US" dirty="0"/>
              <a:t>We don’t just want to do math for clocks – what about if we need to talk about parity (even vs. odd) or ignore higher-order-bits (mod by 16, for example)</a:t>
            </a:r>
          </a:p>
        </p:txBody>
      </p:sp>
    </p:spTree>
    <p:extLst>
      <p:ext uri="{BB962C8B-B14F-4D97-AF65-F5344CB8AC3E}">
        <p14:creationId xmlns:p14="http://schemas.microsoft.com/office/powerpoint/2010/main" val="2861439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2667</TotalTime>
  <Words>4618</Words>
  <Application>Microsoft Office PowerPoint</Application>
  <PresentationFormat>Widescreen</PresentationFormat>
  <Paragraphs>439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3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Number Theory</vt:lpstr>
      <vt:lpstr>Announcements</vt:lpstr>
      <vt:lpstr>Plan for this week (number theory)</vt:lpstr>
      <vt:lpstr>Divides</vt:lpstr>
      <vt:lpstr>Divides</vt:lpstr>
      <vt:lpstr>A useful theorem </vt:lpstr>
      <vt:lpstr>A useful theorem </vt:lpstr>
      <vt:lpstr>Terminology</vt:lpstr>
      <vt:lpstr>Modular Arithmetic</vt:lpstr>
      <vt:lpstr>Modular Arithmetic</vt:lpstr>
      <vt:lpstr>Modular Arithmetic</vt:lpstr>
      <vt:lpstr>Modular Arithmetic</vt:lpstr>
      <vt:lpstr>Long Pause</vt:lpstr>
      <vt:lpstr>Why? </vt:lpstr>
      <vt:lpstr>PowerPoint Presentation</vt:lpstr>
      <vt:lpstr>PowerPoint Presentation</vt:lpstr>
      <vt:lpstr>A proof</vt:lpstr>
      <vt:lpstr>You Try!</vt:lpstr>
      <vt:lpstr>PowerPoint Presentation</vt:lpstr>
      <vt:lpstr>PowerPoint Presentation</vt:lpstr>
      <vt:lpstr>Don’t lose your intuition!</vt:lpstr>
      <vt:lpstr>Proof by Contrapositive</vt:lpstr>
      <vt:lpstr>Another Proof</vt:lpstr>
      <vt:lpstr>Another Proof</vt:lpstr>
      <vt:lpstr>Another Proof</vt:lpstr>
      <vt:lpstr>By contrapositive</vt:lpstr>
      <vt:lpstr>By contrapositive</vt:lpstr>
      <vt:lpstr>Signs you might want to  use proof by contrapositive</vt:lpstr>
      <vt:lpstr>Logical Ordering</vt:lpstr>
      <vt:lpstr>Logical Ordering</vt:lpstr>
      <vt:lpstr>Logical Ordering</vt:lpstr>
      <vt:lpstr>A bad proof</vt:lpstr>
      <vt:lpstr>More Mod proofs</vt:lpstr>
      <vt:lpstr>More proofs</vt:lpstr>
      <vt:lpstr>Another Proof</vt:lpstr>
      <vt:lpstr>Another Proof</vt:lpstr>
      <vt:lpstr>Another Proof</vt:lpstr>
      <vt:lpstr>Another Proof</vt:lpstr>
      <vt:lpstr>Uh-Oh</vt:lpstr>
      <vt:lpstr>Another Approach</vt:lpstr>
      <vt:lpstr>Another Approach</vt:lpstr>
      <vt:lpstr>Another Approach</vt:lpstr>
      <vt:lpstr>Extra Practice</vt:lpstr>
      <vt:lpstr>Warm-up</vt:lpstr>
      <vt:lpstr>Warm-up</vt:lpstr>
      <vt:lpstr>Extra Practice!</vt:lpstr>
      <vt:lpstr>Warm up</vt:lpstr>
      <vt:lpstr>Warm up</vt:lpstr>
      <vt:lpstr>% and Mod</vt:lpstr>
      <vt:lpstr>a%n=b%n if and only if a≡b(mod n)</vt:lpstr>
      <vt:lpstr>a%n=b%n if and only if a≡b(mod n)</vt:lpstr>
      <vt:lpstr>a%n=b%n if and only if a≡b(mod n)</vt:lpstr>
      <vt:lpstr>a%n=b%n if and only if a≡b(mod 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 Theory</dc:title>
  <dc:creator>Robert Weber</dc:creator>
  <cp:lastModifiedBy>rtweber2</cp:lastModifiedBy>
  <cp:revision>68</cp:revision>
  <cp:lastPrinted>2023-10-22T01:16:49Z</cp:lastPrinted>
  <dcterms:created xsi:type="dcterms:W3CDTF">2020-10-22T19:18:06Z</dcterms:created>
  <dcterms:modified xsi:type="dcterms:W3CDTF">2023-10-23T16:51:03Z</dcterms:modified>
</cp:coreProperties>
</file>