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0" r:id="rId3"/>
    <p:sldId id="398" r:id="rId4"/>
    <p:sldId id="391" r:id="rId5"/>
    <p:sldId id="392" r:id="rId6"/>
    <p:sldId id="393" r:id="rId7"/>
    <p:sldId id="345" r:id="rId8"/>
    <p:sldId id="384" r:id="rId9"/>
    <p:sldId id="385" r:id="rId10"/>
    <p:sldId id="386" r:id="rId11"/>
    <p:sldId id="387" r:id="rId12"/>
    <p:sldId id="388" r:id="rId13"/>
    <p:sldId id="382" r:id="rId14"/>
    <p:sldId id="346" r:id="rId15"/>
    <p:sldId id="376" r:id="rId16"/>
    <p:sldId id="347" r:id="rId17"/>
    <p:sldId id="349" r:id="rId18"/>
    <p:sldId id="350" r:id="rId19"/>
    <p:sldId id="394" r:id="rId20"/>
    <p:sldId id="395" r:id="rId21"/>
    <p:sldId id="371" r:id="rId22"/>
    <p:sldId id="351" r:id="rId23"/>
    <p:sldId id="348" r:id="rId24"/>
    <p:sldId id="352" r:id="rId25"/>
    <p:sldId id="353" r:id="rId26"/>
    <p:sldId id="354" r:id="rId27"/>
    <p:sldId id="372" r:id="rId28"/>
    <p:sldId id="397" r:id="rId29"/>
    <p:sldId id="377" r:id="rId30"/>
    <p:sldId id="380" r:id="rId31"/>
    <p:sldId id="378" r:id="rId32"/>
    <p:sldId id="381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46D4F-E6D8-4ED9-A711-006F75B205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915D28-8959-4A45-BD6D-833F2DC91FA4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even.”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52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04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A correct proof shows that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3"/>
                <a:stretch>
                  <a:fillRect l="-54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00BA9C-F277-4AA4-B098-E127204253E1}"/>
              </a:ext>
            </a:extLst>
          </p:cNvPr>
          <p:cNvSpPr/>
          <p:nvPr/>
        </p:nvSpPr>
        <p:spPr>
          <a:xfrm>
            <a:off x="3873781" y="3728720"/>
            <a:ext cx="4444437" cy="1276350"/>
          </a:xfrm>
          <a:prstGeom prst="wedgeRectCallout">
            <a:avLst>
              <a:gd name="adj1" fmla="val -39831"/>
              <a:gd name="adj2" fmla="val -7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mathematician speak for </a:t>
            </a:r>
            <a:br>
              <a:rPr lang="en-US" sz="2400" dirty="0"/>
            </a:br>
            <a:r>
              <a:rPr lang="en-US" sz="2400" dirty="0"/>
              <a:t>“I’m choosing more specific values, but it’s ok for me to do that.”</a:t>
            </a:r>
          </a:p>
        </p:txBody>
      </p:sp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F00-1B84-403D-A109-05EC197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say without loss of generality?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claim you’re trying to prove is fully general still. What you’re doing looks like a new assumption but isn’t.</a:t>
                </a:r>
              </a:p>
              <a:p>
                <a:r>
                  <a:rPr lang="en-US" dirty="0"/>
                  <a:t>Here: we’d just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by their common factors (i.e., put the fraction in lowest-terms) and continue the proof.</a:t>
                </a:r>
              </a:p>
              <a:p>
                <a:r>
                  <a:rPr lang="en-US" dirty="0"/>
                  <a:t>Other common example: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(one of them must be bigger, just give the bigger one the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Only use if your reader will immediately agree that you can still prove the claim! If you’re worried, tell the reader how to get those values (here,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the reduced fraction, and continue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variables).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0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378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1089" t="-217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1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even, i.e.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(by definition of even).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even, they have a common factor of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the fraction was in lowest terms.</a:t>
                </a:r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980" t="-1835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1900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E9CF-07A4-4EE2-B04B-D47EB41AD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8F2E-0D2D-4957-BED2-68CE1FC92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trying to show an implication. How can we transform implications? Could that make it easier?</a:t>
            </a:r>
          </a:p>
          <a:p>
            <a:endParaRPr lang="en-US" dirty="0"/>
          </a:p>
          <a:p>
            <a:r>
              <a:rPr lang="en-US" dirty="0"/>
              <a:t>Maybe a transformation that would “switch the order” so that instead of taking a square root, we’re squaring…</a:t>
            </a:r>
          </a:p>
          <a:p>
            <a:endParaRPr lang="en-US" dirty="0"/>
          </a:p>
          <a:p>
            <a:r>
              <a:rPr lang="en-US" dirty="0"/>
              <a:t>Take a contrapositive!</a:t>
            </a:r>
          </a:p>
        </p:txBody>
      </p:sp>
    </p:spTree>
    <p:extLst>
      <p:ext uri="{BB962C8B-B14F-4D97-AF65-F5344CB8AC3E}">
        <p14:creationId xmlns:p14="http://schemas.microsoft.com/office/powerpoint/2010/main" val="89604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6B14-1970-4074-8855-457B1476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282D2-1E6B-46EB-8278-360B324E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might write down the contrapositive for yourself, but it doesn’t go in the proof.</a:t>
            </a:r>
          </a:p>
          <a:p>
            <a:r>
              <a:rPr lang="en-US" dirty="0"/>
              <a:t>Tell your reader you’re arguing by contrapositive right at the start! (Otherwise it’ll look like you’re proving the wrong thing!)</a:t>
            </a:r>
          </a:p>
          <a:p>
            <a:endParaRPr lang="en-US" dirty="0"/>
          </a:p>
          <a:p>
            <a:r>
              <a:rPr lang="en-US" dirty="0"/>
              <a:t>The quantifier(s) don’t change! Just the implication inside.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75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8704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4349</TotalTime>
  <Words>2281</Words>
  <Application>Microsoft Office PowerPoint</Application>
  <PresentationFormat>Widescreen</PresentationFormat>
  <Paragraphs>242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Contradiction</vt:lpstr>
      <vt:lpstr>Trying a direct proof</vt:lpstr>
      <vt:lpstr>Trying a direct proof</vt:lpstr>
      <vt:lpstr>What should we do?</vt:lpstr>
      <vt:lpstr>Proving by contrapositive</vt:lpstr>
      <vt:lpstr>Proof by contrapositive in general</vt:lpstr>
      <vt:lpstr>Another Proof</vt:lpstr>
      <vt:lpstr>Another Proof</vt:lpstr>
      <vt:lpstr>Another Proof</vt:lpstr>
      <vt:lpstr>By contrapositive</vt:lpstr>
      <vt:lpstr>By contrapositive</vt:lpstr>
      <vt:lpstr>Signs you might want to  use proof by contrapositive</vt:lpstr>
      <vt:lpstr>Proof by Contradiction</vt:lpstr>
      <vt:lpstr>Proof By Contradiction</vt:lpstr>
      <vt:lpstr>Proof By Contradiction Skeleton</vt:lpstr>
      <vt:lpstr>Proof By Contradiction</vt:lpstr>
      <vt:lpstr>Proof By Contradiction</vt:lpstr>
      <vt:lpstr>Proof By Contradiction</vt:lpstr>
      <vt:lpstr>When can I say without loss of generality?</vt:lpstr>
      <vt:lpstr>Proof By Contradiction</vt:lpstr>
      <vt:lpstr>Proof By Contradiction</vt:lpstr>
      <vt:lpstr>Proof By Contradiction</vt:lpstr>
      <vt:lpstr>What’s the difference?</vt:lpstr>
      <vt:lpstr>Another Proof By Contradiction</vt:lpstr>
      <vt:lpstr>Another Proof By Contradiction</vt:lpstr>
      <vt:lpstr>Another Proof By Contradiction</vt:lpstr>
      <vt:lpstr>Another Proof By Contradiction</vt:lpstr>
      <vt:lpstr>Extra Practice</vt:lpstr>
      <vt:lpstr>Just the Skeleton</vt:lpstr>
      <vt:lpstr>Just the Skeleton</vt:lpstr>
      <vt:lpstr>Just the Skeleton</vt:lpstr>
      <vt:lpstr>Just the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28</cp:revision>
  <cp:lastPrinted>2023-10-24T23:01:59Z</cp:lastPrinted>
  <dcterms:created xsi:type="dcterms:W3CDTF">2022-02-07T16:20:21Z</dcterms:created>
  <dcterms:modified xsi:type="dcterms:W3CDTF">2023-10-24T23:03:56Z</dcterms:modified>
</cp:coreProperties>
</file>