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0.xml" ContentType="application/vnd.openxmlformats-officedocument.presentationml.tags+xml"/>
  <Override PartName="/ppt/tags/tag60.xml" ContentType="application/vnd.openxmlformats-officedocument.presentationml.tags+xml"/>
  <Override PartName="/ppt/tags/tag70.xml" ContentType="application/vnd.openxmlformats-officedocument.presentationml.tags+xml"/>
  <Override PartName="/ppt/tags/tag80.xml" ContentType="application/vnd.openxmlformats-officedocument.presentationml.tags+xml"/>
  <Override PartName="/ppt/tags/tag90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0"/>
  </p:handoutMasterIdLst>
  <p:sldIdLst>
    <p:sldId id="256" r:id="rId2"/>
    <p:sldId id="486" r:id="rId3"/>
    <p:sldId id="441" r:id="rId4"/>
    <p:sldId id="442" r:id="rId5"/>
    <p:sldId id="451" r:id="rId6"/>
    <p:sldId id="446" r:id="rId7"/>
    <p:sldId id="447" r:id="rId8"/>
    <p:sldId id="448" r:id="rId9"/>
    <p:sldId id="449" r:id="rId10"/>
    <p:sldId id="452" r:id="rId11"/>
    <p:sldId id="453" r:id="rId12"/>
    <p:sldId id="457" r:id="rId13"/>
    <p:sldId id="454" r:id="rId14"/>
    <p:sldId id="456" r:id="rId15"/>
    <p:sldId id="458" r:id="rId16"/>
    <p:sldId id="459" r:id="rId17"/>
    <p:sldId id="460" r:id="rId18"/>
    <p:sldId id="461" r:id="rId19"/>
    <p:sldId id="462" r:id="rId20"/>
    <p:sldId id="463" r:id="rId21"/>
    <p:sldId id="455" r:id="rId22"/>
    <p:sldId id="464" r:id="rId23"/>
    <p:sldId id="465" r:id="rId24"/>
    <p:sldId id="466" r:id="rId25"/>
    <p:sldId id="471" r:id="rId26"/>
    <p:sldId id="472" r:id="rId27"/>
    <p:sldId id="478" r:id="rId28"/>
    <p:sldId id="480" r:id="rId29"/>
    <p:sldId id="481" r:id="rId30"/>
    <p:sldId id="482" r:id="rId31"/>
    <p:sldId id="483" r:id="rId32"/>
    <p:sldId id="468" r:id="rId33"/>
    <p:sldId id="469" r:id="rId34"/>
    <p:sldId id="470" r:id="rId35"/>
    <p:sldId id="484" r:id="rId36"/>
    <p:sldId id="485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8" r:id="rId55"/>
    <p:sldId id="274" r:id="rId56"/>
    <p:sldId id="275" r:id="rId57"/>
    <p:sldId id="276" r:id="rId58"/>
    <p:sldId id="27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2023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8CBF-02A0-4F74-B772-735B2D98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07AC-4853-407F-AC3B-9BD48DB8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to bring your Husky Card to the exam</a:t>
            </a:r>
          </a:p>
          <a:p>
            <a:pPr lvl="1"/>
            <a:r>
              <a:rPr lang="en-US" dirty="0"/>
              <a:t>Kane 130 (starting at 4:30) on Monday.</a:t>
            </a:r>
          </a:p>
          <a:p>
            <a:pPr lvl="1"/>
            <a:r>
              <a:rPr lang="en-US" dirty="0"/>
              <a:t>If you’re sick (or have some other emergency) don’t come; send Robbie an email.</a:t>
            </a:r>
          </a:p>
          <a:p>
            <a:r>
              <a:rPr lang="en-US" dirty="0"/>
              <a:t>New video on </a:t>
            </a:r>
            <a:r>
              <a:rPr lang="en-US" dirty="0" err="1"/>
              <a:t>panopto</a:t>
            </a:r>
            <a:r>
              <a:rPr lang="en-US" dirty="0"/>
              <a:t>: a quick review of a few midterm problems.</a:t>
            </a:r>
          </a:p>
          <a:p>
            <a:endParaRPr lang="en-US" dirty="0"/>
          </a:p>
          <a:p>
            <a:r>
              <a:rPr lang="en-US" dirty="0"/>
              <a:t>Remember only one late day can be used on HW8. </a:t>
            </a:r>
          </a:p>
          <a:p>
            <a:r>
              <a:rPr lang="en-US" dirty="0"/>
              <a:t>We’ll put the solutions </a:t>
            </a:r>
            <a:r>
              <a:rPr lang="en-US" b="1" dirty="0"/>
              <a:t>on Ed </a:t>
            </a:r>
            <a:r>
              <a:rPr lang="en-US" dirty="0"/>
              <a:t>at like 10:05 PM Saturday</a:t>
            </a:r>
          </a:p>
          <a:p>
            <a:endParaRPr lang="en-US" b="1" dirty="0"/>
          </a:p>
          <a:p>
            <a:r>
              <a:rPr lang="en-US" b="1" dirty="0"/>
              <a:t>Review session Sunday </a:t>
            </a:r>
            <a:r>
              <a:rPr lang="en-US" dirty="0"/>
              <a:t>(time/location TBD) you’ll get an email tomorrow morning!</a:t>
            </a:r>
          </a:p>
        </p:txBody>
      </p:sp>
    </p:spTree>
    <p:extLst>
      <p:ext uri="{BB962C8B-B14F-4D97-AF65-F5344CB8AC3E}">
        <p14:creationId xmlns:p14="http://schemas.microsoft.com/office/powerpoint/2010/main" val="356011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it…let’s find out why.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pPr lvl="1"/>
            <a:r>
              <a:rPr lang="en-US" dirty="0"/>
              <a:t>That didn’t work either.</a:t>
            </a:r>
          </a:p>
          <a:p>
            <a:r>
              <a:rPr lang="en-US" dirty="0"/>
              <a:t>There’s no third option. It either halts or it doesn’t. And it doesn’t do either. That’s a contradiction! H.exe can’t exist.</a:t>
            </a:r>
          </a:p>
        </p:txBody>
      </p:sp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that kind of program existing.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</a:t>
            </a:r>
          </a:p>
          <a:p>
            <a:r>
              <a:rPr lang="en-US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3572091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W.exe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P on x, //</a:t>
            </a:r>
            <a:r>
              <a:rPr lang="en-US" dirty="0"/>
              <a:t>(but only simulate printing if P prints things)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 “Hello World”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Trick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 reductions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Relations and composition.</a:t>
            </a:r>
          </a:p>
          <a:p>
            <a:r>
              <a:rPr lang="en-US" dirty="0"/>
              <a:t>Transitive-reflexive closure.</a:t>
            </a:r>
          </a:p>
          <a:p>
            <a:r>
              <a:rPr lang="en-US" dirty="0">
                <a:solidFill>
                  <a:schemeClr val="accent3"/>
                </a:solidFill>
              </a:rPr>
              <a:t>Graph representation </a:t>
            </a:r>
            <a:r>
              <a:rPr lang="en-US" dirty="0"/>
              <a:t>of relations and their closures.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827668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426</TotalTime>
  <Words>5573</Words>
  <Application>Microsoft Office PowerPoint</Application>
  <PresentationFormat>Widescreen</PresentationFormat>
  <Paragraphs>1911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Halting Problem</vt:lpstr>
      <vt:lpstr>Announcements</vt:lpstr>
      <vt:lpstr>Bijection</vt:lpstr>
      <vt:lpstr>Definition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A Proof By Contradiction</vt:lpstr>
      <vt:lpstr>A Very Tricky Program.</vt:lpstr>
      <vt:lpstr>So, uhh that’s a weird program.</vt:lpstr>
      <vt:lpstr>A Very Tricky Program.</vt:lpstr>
      <vt:lpstr>So, uhh that’s a weird program.</vt:lpstr>
      <vt:lpstr>A Very Tricky Program.</vt:lpstr>
      <vt:lpstr>So, uhh that’s a weird program.</vt:lpstr>
      <vt:lpstr>So…</vt:lpstr>
      <vt:lpstr>What that does and doesn’t mean</vt:lpstr>
      <vt:lpstr>Takeaways</vt:lpstr>
      <vt:lpstr>More Uncomputable problems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rtweber2</cp:lastModifiedBy>
  <cp:revision>25</cp:revision>
  <cp:lastPrinted>2023-12-06T23:49:14Z</cp:lastPrinted>
  <dcterms:created xsi:type="dcterms:W3CDTF">2020-12-08T21:10:43Z</dcterms:created>
  <dcterms:modified xsi:type="dcterms:W3CDTF">2023-12-08T18:08:21Z</dcterms:modified>
</cp:coreProperties>
</file>