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5" r:id="rId4"/>
    <p:sldId id="267" r:id="rId5"/>
    <p:sldId id="271" r:id="rId6"/>
    <p:sldId id="270" r:id="rId7"/>
    <p:sldId id="258" r:id="rId8"/>
    <p:sldId id="273" r:id="rId9"/>
    <p:sldId id="274" r:id="rId10"/>
    <p:sldId id="306" r:id="rId11"/>
    <p:sldId id="279" r:id="rId12"/>
    <p:sldId id="257" r:id="rId13"/>
    <p:sldId id="307" r:id="rId14"/>
    <p:sldId id="272" r:id="rId15"/>
    <p:sldId id="276" r:id="rId16"/>
    <p:sldId id="275" r:id="rId17"/>
    <p:sldId id="277" r:id="rId18"/>
    <p:sldId id="278" r:id="rId19"/>
    <p:sldId id="280" r:id="rId20"/>
    <p:sldId id="295" r:id="rId21"/>
    <p:sldId id="296" r:id="rId22"/>
    <p:sldId id="297" r:id="rId23"/>
    <p:sldId id="299" r:id="rId24"/>
    <p:sldId id="300" r:id="rId25"/>
    <p:sldId id="301" r:id="rId26"/>
    <p:sldId id="302" r:id="rId27"/>
    <p:sldId id="303" r:id="rId28"/>
    <p:sldId id="291" r:id="rId29"/>
    <p:sldId id="292" r:id="rId30"/>
    <p:sldId id="259" r:id="rId31"/>
    <p:sldId id="262" r:id="rId32"/>
    <p:sldId id="263" r:id="rId33"/>
    <p:sldId id="264" r:id="rId34"/>
    <p:sldId id="305" r:id="rId35"/>
    <p:sldId id="282" r:id="rId36"/>
    <p:sldId id="290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2024</a:t>
            </a:r>
            <a:br>
              <a:rPr lang="en-US" dirty="0"/>
            </a:br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1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54B5-A998-4854-A9C8-CF274795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Factorizations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Some examples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35=5⋅7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Notice, for prime numbers the product is just the one number.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107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Convince the other people in your room </a:t>
            </a:r>
          </a:p>
        </p:txBody>
      </p:sp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Robbie leaves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19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  <a:endParaRPr lang="en-US" dirty="0"/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</a:p>
              <a:p>
                <a:r>
                  <a:rPr lang="en-US" b="1" dirty="0"/>
                  <a:t>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</a:p>
              <a:p>
                <a:endParaRPr lang="en-US" b="1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55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4452</TotalTime>
  <Words>3600</Words>
  <Application>Microsoft Office PowerPoint</Application>
  <PresentationFormat>Widescreen</PresentationFormat>
  <Paragraphs>288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Strong Induction</vt:lpstr>
      <vt:lpstr>How do we know recursion works?</vt:lpstr>
      <vt:lpstr>Making Induction Proofs Pretty</vt:lpstr>
      <vt:lpstr>More Induction</vt:lpstr>
      <vt:lpstr>More Induction</vt:lpstr>
      <vt:lpstr>More Induction</vt:lpstr>
      <vt:lpstr>Let’s Try Another Induction Proof</vt:lpstr>
      <vt:lpstr>Setup</vt:lpstr>
      <vt:lpstr>Setup</vt:lpstr>
      <vt:lpstr>Setup</vt:lpstr>
      <vt:lpstr>Making Induction Proofs Pretty</vt:lpstr>
      <vt:lpstr>Let’s Try Another Induction Proof</vt:lpstr>
      <vt:lpstr>Prime Factorizations</vt:lpstr>
      <vt:lpstr>Induction on Primes.</vt:lpstr>
      <vt:lpstr>We’re Stuck</vt:lpstr>
      <vt:lpstr>Induction on Primes</vt:lpstr>
      <vt:lpstr>Induction on Primes</vt:lpstr>
      <vt:lpstr>Strong Induction</vt:lpstr>
      <vt:lpstr>Making Induction Proofs Pretty</vt:lpstr>
      <vt:lpstr>Strong Induction vs. Weak Induction</vt:lpstr>
      <vt:lpstr>Practical Advice</vt:lpstr>
      <vt:lpstr>Let’s Try Another! Stamp Collecting</vt:lpstr>
      <vt:lpstr>Stamp Collection (attempt)</vt:lpstr>
      <vt:lpstr>Stamp Collection</vt:lpstr>
      <vt:lpstr>Stamp Collection</vt:lpstr>
      <vt:lpstr>A good last check</vt:lpstr>
      <vt:lpstr>Making Induction Proofs Pretty</vt:lpstr>
      <vt:lpstr>Stamp Collection, Done Wrong</vt:lpstr>
      <vt:lpstr>Stamp Collection, Done Wrong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Even more practice</vt:lpstr>
      <vt:lpstr>Gridding (not a full proof, just intuition)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rtweber2</cp:lastModifiedBy>
  <cp:revision>62</cp:revision>
  <cp:lastPrinted>2024-02-01T21:24:11Z</cp:lastPrinted>
  <dcterms:created xsi:type="dcterms:W3CDTF">2020-11-02T20:45:34Z</dcterms:created>
  <dcterms:modified xsi:type="dcterms:W3CDTF">2024-02-01T21:24:55Z</dcterms:modified>
</cp:coreProperties>
</file>