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0" r:id="rId3"/>
    <p:sldId id="282" r:id="rId4"/>
    <p:sldId id="258" r:id="rId5"/>
    <p:sldId id="260" r:id="rId6"/>
    <p:sldId id="283" r:id="rId7"/>
    <p:sldId id="284" r:id="rId8"/>
    <p:sldId id="264" r:id="rId9"/>
    <p:sldId id="265" r:id="rId10"/>
    <p:sldId id="292" r:id="rId11"/>
    <p:sldId id="268" r:id="rId12"/>
    <p:sldId id="291" r:id="rId13"/>
    <p:sldId id="272" r:id="rId14"/>
    <p:sldId id="288" r:id="rId15"/>
    <p:sldId id="289" r:id="rId16"/>
    <p:sldId id="278" r:id="rId17"/>
    <p:sldId id="279" r:id="rId18"/>
    <p:sldId id="261" r:id="rId19"/>
    <p:sldId id="262" r:id="rId20"/>
    <p:sldId id="263" r:id="rId21"/>
    <p:sldId id="277" r:id="rId22"/>
    <p:sldId id="297" r:id="rId23"/>
    <p:sldId id="314" r:id="rId24"/>
    <p:sldId id="298" r:id="rId25"/>
    <p:sldId id="299" r:id="rId26"/>
    <p:sldId id="308" r:id="rId27"/>
    <p:sldId id="312" r:id="rId28"/>
    <p:sldId id="309" r:id="rId29"/>
    <p:sldId id="310" r:id="rId30"/>
    <p:sldId id="311" r:id="rId31"/>
    <p:sldId id="313" r:id="rId32"/>
    <p:sldId id="296" r:id="rId33"/>
    <p:sldId id="294" r:id="rId34"/>
    <p:sldId id="295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24</a:t>
            </a:r>
          </a:p>
          <a:p>
            <a:r>
              <a:rPr lang="en-US" dirty="0"/>
              <a:t>Lecture 16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/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Warm up:</a:t>
                </a:r>
                <a:br>
                  <a:rPr lang="en-US" sz="2400" dirty="0"/>
                </a:br>
                <a:r>
                  <a:rPr lang="en-US" sz="2400" dirty="0"/>
                  <a:t>What’s the first sentence of the base case and IS for a proof of: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“Every set of integers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has a largest element”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B133-DB54-4E24-A873-C01551AE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8D70-40B8-4682-B323-864A43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forget:</a:t>
            </a:r>
          </a:p>
          <a:p>
            <a:r>
              <a:rPr lang="en-US" dirty="0"/>
              <a:t>You can bring a handwritten 8.5x11 piece of paper (both sides) with notes to the exam.</a:t>
            </a:r>
          </a:p>
          <a:p>
            <a:r>
              <a:rPr lang="en-US" dirty="0"/>
              <a:t>Review session CSE2 G20 Saturday at 1.</a:t>
            </a:r>
          </a:p>
          <a:p>
            <a:r>
              <a:rPr lang="en-US" dirty="0"/>
              <a:t>Day of the midterm, we’ll be here to answer questions, but have nothing prepared. </a:t>
            </a:r>
          </a:p>
          <a:p>
            <a:endParaRPr lang="en-US" dirty="0"/>
          </a:p>
          <a:p>
            <a:r>
              <a:rPr lang="en-US" dirty="0"/>
              <a:t>Today’s CC is due Wednesday (since Monday isn’t a ‘real lecture’).</a:t>
            </a:r>
          </a:p>
        </p:txBody>
      </p:sp>
    </p:spTree>
    <p:extLst>
      <p:ext uri="{BB962C8B-B14F-4D97-AF65-F5344CB8AC3E}">
        <p14:creationId xmlns:p14="http://schemas.microsoft.com/office/powerpoint/2010/main" val="357249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2E5-6943-4596-9B81-0D3966EA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string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67A5-CF28-4ABE-8C0A-7B4C4C8D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do a string-based induction proof on the concept check. We’ll do another one next week in lecture. It’s got a lot of details that are worth going through slowly.</a:t>
            </a:r>
          </a:p>
          <a:p>
            <a:r>
              <a:rPr lang="en-US" dirty="0"/>
              <a:t>Let’s do a different set—trees! </a:t>
            </a:r>
          </a:p>
        </p:txBody>
      </p:sp>
    </p:spTree>
    <p:extLst>
      <p:ext uri="{BB962C8B-B14F-4D97-AF65-F5344CB8AC3E}">
        <p14:creationId xmlns:p14="http://schemas.microsoft.com/office/powerpoint/2010/main" val="175103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967</TotalTime>
  <Words>3321</Words>
  <Application>Microsoft Office PowerPoint</Application>
  <PresentationFormat>Widescreen</PresentationFormat>
  <Paragraphs>303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Announcements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Functions on Strings</vt:lpstr>
      <vt:lpstr>A string proof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Structural Induction on Binary Trees (cont.)</vt:lpstr>
      <vt:lpstr>Structural Induction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rtweber2</cp:lastModifiedBy>
  <cp:revision>46</cp:revision>
  <cp:lastPrinted>2024-02-09T02:43:02Z</cp:lastPrinted>
  <dcterms:created xsi:type="dcterms:W3CDTF">2020-11-08T19:06:15Z</dcterms:created>
  <dcterms:modified xsi:type="dcterms:W3CDTF">2024-02-09T02:44:26Z</dcterms:modified>
</cp:coreProperties>
</file>