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3" r:id="rId18"/>
    <p:sldId id="279" r:id="rId19"/>
    <p:sldId id="272" r:id="rId20"/>
    <p:sldId id="274" r:id="rId21"/>
    <p:sldId id="275"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2/29/2024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2/29/2024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2/29/2024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2/29/2024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2/29/2024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Winter 2024</a:t>
            </a:r>
          </a:p>
          <a:p>
            <a:r>
              <a:rPr lang="en-US" dirty="0"/>
              <a:t>Lecture 27</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3229</TotalTime>
  <Words>2102</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Cambria Math</vt:lpstr>
      <vt:lpstr>Segoe UI</vt:lpstr>
      <vt:lpstr>Segoe UI Light</vt:lpstr>
      <vt:lpstr>Segoe UI Semibold</vt:lpstr>
      <vt:lpstr>Segoe UI Semilight</vt:lpstr>
      <vt:lpstr>Tw Cen MT</vt:lpstr>
      <vt:lpstr>Wingdings 3</vt:lpstr>
      <vt:lpstr>Integral</vt:lpstr>
      <vt:lpstr>Irregular Languages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rtweber2</cp:lastModifiedBy>
  <cp:revision>39</cp:revision>
  <cp:lastPrinted>2024-02-29T22:06:24Z</cp:lastPrinted>
  <dcterms:created xsi:type="dcterms:W3CDTF">2020-12-05T17:49:17Z</dcterms:created>
  <dcterms:modified xsi:type="dcterms:W3CDTF">2024-02-29T23:23:42Z</dcterms:modified>
</cp:coreProperties>
</file>