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2" r:id="rId3"/>
    <p:sldId id="375" r:id="rId4"/>
    <p:sldId id="258" r:id="rId5"/>
    <p:sldId id="381" r:id="rId6"/>
    <p:sldId id="262" r:id="rId7"/>
    <p:sldId id="376" r:id="rId8"/>
    <p:sldId id="377" r:id="rId9"/>
    <p:sldId id="380" r:id="rId10"/>
    <p:sldId id="379" r:id="rId11"/>
    <p:sldId id="264" r:id="rId12"/>
    <p:sldId id="265" r:id="rId13"/>
    <p:sldId id="382" r:id="rId14"/>
    <p:sldId id="383" r:id="rId15"/>
    <p:sldId id="280" r:id="rId16"/>
    <p:sldId id="389" r:id="rId17"/>
    <p:sldId id="385" r:id="rId18"/>
    <p:sldId id="386" r:id="rId19"/>
    <p:sldId id="387" r:id="rId20"/>
    <p:sldId id="38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B9296-6555-4CD3-80E5-59C02074B953}" v="1210" dt="2021-06-28T09:12:3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F2891D7E-33DD-4C72-A32A-CFFA610C843C}"/>
    <pc:docChg chg="modSld sldOrd">
      <pc:chgData name="kushaljh" userId="4c04cc6c-955c-4493-93eb-25196d563dbb" providerId="ADAL" clId="{F2891D7E-33DD-4C72-A32A-CFFA610C843C}" dt="2021-06-28T18:10:29.247" v="103"/>
      <pc:docMkLst>
        <pc:docMk/>
      </pc:docMkLst>
      <pc:sldChg chg="addSp delSp modSp">
        <pc:chgData name="kushaljh" userId="4c04cc6c-955c-4493-93eb-25196d563dbb" providerId="ADAL" clId="{F2891D7E-33DD-4C72-A32A-CFFA610C843C}" dt="2021-06-28T17:58:43.892" v="44"/>
        <pc:sldMkLst>
          <pc:docMk/>
          <pc:sldMk cId="2530733927" sldId="379"/>
        </pc:sldMkLst>
        <pc:spChg chg="mod">
          <ac:chgData name="kushaljh" userId="4c04cc6c-955c-4493-93eb-25196d563dbb" providerId="ADAL" clId="{F2891D7E-33DD-4C72-A32A-CFFA610C843C}" dt="2021-06-28T17:58:12.084" v="42" actId="20577"/>
          <ac:spMkLst>
            <pc:docMk/>
            <pc:sldMk cId="2530733927" sldId="379"/>
            <ac:spMk id="3" creationId="{CCDF40CF-78FB-45CA-9F1B-089935C8DA2D}"/>
          </ac:spMkLst>
        </pc:spChg>
        <pc:inkChg chg="add del">
          <ac:chgData name="kushaljh" userId="4c04cc6c-955c-4493-93eb-25196d563dbb" providerId="ADAL" clId="{F2891D7E-33DD-4C72-A32A-CFFA610C843C}" dt="2021-06-28T17:58:43.892" v="44"/>
          <ac:inkMkLst>
            <pc:docMk/>
            <pc:sldMk cId="2530733927" sldId="379"/>
            <ac:inkMk id="7" creationId="{3C30C8DF-B24B-4111-AE24-6A33735675D4}"/>
          </ac:inkMkLst>
        </pc:inkChg>
      </pc:sldChg>
      <pc:sldChg chg="modSp ord modAnim">
        <pc:chgData name="kushaljh" userId="4c04cc6c-955c-4493-93eb-25196d563dbb" providerId="ADAL" clId="{F2891D7E-33DD-4C72-A32A-CFFA610C843C}" dt="2021-06-28T17:54:23.046" v="39"/>
        <pc:sldMkLst>
          <pc:docMk/>
          <pc:sldMk cId="435426824" sldId="381"/>
        </pc:sldMkLst>
        <pc:spChg chg="mod">
          <ac:chgData name="kushaljh" userId="4c04cc6c-955c-4493-93eb-25196d563dbb" providerId="ADAL" clId="{F2891D7E-33DD-4C72-A32A-CFFA610C843C}" dt="2021-06-28T17:53:54.556" v="38" actId="20577"/>
          <ac:spMkLst>
            <pc:docMk/>
            <pc:sldMk cId="435426824" sldId="381"/>
            <ac:spMk id="6" creationId="{ECBA17B1-D108-41FD-8262-33AE6F715A18}"/>
          </ac:spMkLst>
        </pc:spChg>
        <pc:spChg chg="mod">
          <ac:chgData name="kushaljh" userId="4c04cc6c-955c-4493-93eb-25196d563dbb" providerId="ADAL" clId="{F2891D7E-33DD-4C72-A32A-CFFA610C843C}" dt="2021-06-28T17:53:26.029" v="17" actId="1076"/>
          <ac:spMkLst>
            <pc:docMk/>
            <pc:sldMk cId="435426824" sldId="381"/>
            <ac:spMk id="15" creationId="{6CC4EEE9-AE28-45A4-907B-FE2EC21FD458}"/>
          </ac:spMkLst>
        </pc:spChg>
      </pc:sldChg>
      <pc:sldChg chg="modSp modAnim">
        <pc:chgData name="kushaljh" userId="4c04cc6c-955c-4493-93eb-25196d563dbb" providerId="ADAL" clId="{F2891D7E-33DD-4C72-A32A-CFFA610C843C}" dt="2021-06-28T18:10:29.247" v="103"/>
        <pc:sldMkLst>
          <pc:docMk/>
          <pc:sldMk cId="394108831" sldId="385"/>
        </pc:sldMkLst>
        <pc:spChg chg="mod">
          <ac:chgData name="kushaljh" userId="4c04cc6c-955c-4493-93eb-25196d563dbb" providerId="ADAL" clId="{F2891D7E-33DD-4C72-A32A-CFFA610C843C}" dt="2021-06-28T18:10:20.048" v="102" actId="20577"/>
          <ac:spMkLst>
            <pc:docMk/>
            <pc:sldMk cId="394108831" sldId="385"/>
            <ac:spMk id="3" creationId="{DD8C680F-C496-4D11-8E78-A728B81DC0E7}"/>
          </ac:spMkLst>
        </pc:spChg>
      </pc:sldChg>
    </pc:docChg>
  </pc:docChgLst>
  <pc:docChgLst>
    <pc:chgData name="kushaljh" userId="4c04cc6c-955c-4493-93eb-25196d563dbb" providerId="ADAL" clId="{09AB9296-6555-4CD3-80E5-59C02074B953}"/>
    <pc:docChg chg="undo redo custSel addSld delSld modSld sldOrd">
      <pc:chgData name="kushaljh" userId="4c04cc6c-955c-4493-93eb-25196d563dbb" providerId="ADAL" clId="{09AB9296-6555-4CD3-80E5-59C02074B953}" dt="2021-06-28T09:13:03.184" v="3211" actId="47"/>
      <pc:docMkLst>
        <pc:docMk/>
      </pc:docMkLst>
      <pc:sldChg chg="modSp mod">
        <pc:chgData name="kushaljh" userId="4c04cc6c-955c-4493-93eb-25196d563dbb" providerId="ADAL" clId="{09AB9296-6555-4CD3-80E5-59C02074B953}" dt="2021-06-28T05:22:44.859" v="14" actId="20577"/>
        <pc:sldMkLst>
          <pc:docMk/>
          <pc:sldMk cId="1239117744" sldId="256"/>
        </pc:sldMkLst>
        <pc:spChg chg="mod">
          <ac:chgData name="kushaljh" userId="4c04cc6c-955c-4493-93eb-25196d563dbb" providerId="ADAL" clId="{09AB9296-6555-4CD3-80E5-59C02074B953}" dt="2021-06-28T05:22:40.061" v="10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09AB9296-6555-4CD3-80E5-59C02074B953}" dt="2021-06-28T05:22:44.859" v="14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">
        <pc:chgData name="kushaljh" userId="4c04cc6c-955c-4493-93eb-25196d563dbb" providerId="ADAL" clId="{09AB9296-6555-4CD3-80E5-59C02074B953}" dt="2021-06-28T05:23:28.426" v="23"/>
        <pc:sldMkLst>
          <pc:docMk/>
          <pc:sldMk cId="2246267181" sldId="258"/>
        </pc:sldMkLst>
      </pc:sldChg>
      <pc:sldChg chg="del">
        <pc:chgData name="kushaljh" userId="4c04cc6c-955c-4493-93eb-25196d563dbb" providerId="ADAL" clId="{09AB9296-6555-4CD3-80E5-59C02074B953}" dt="2021-06-28T05:55:31.131" v="753" actId="47"/>
        <pc:sldMkLst>
          <pc:docMk/>
          <pc:sldMk cId="381479894" sldId="261"/>
        </pc:sldMkLst>
      </pc:sldChg>
      <pc:sldChg chg="addSp modSp mod">
        <pc:chgData name="kushaljh" userId="4c04cc6c-955c-4493-93eb-25196d563dbb" providerId="ADAL" clId="{09AB9296-6555-4CD3-80E5-59C02074B953}" dt="2021-06-28T05:47:29.794" v="422" actId="1076"/>
        <pc:sldMkLst>
          <pc:docMk/>
          <pc:sldMk cId="386663592" sldId="262"/>
        </pc:sldMkLst>
        <pc:spChg chg="mod">
          <ac:chgData name="kushaljh" userId="4c04cc6c-955c-4493-93eb-25196d563dbb" providerId="ADAL" clId="{09AB9296-6555-4CD3-80E5-59C02074B953}" dt="2021-06-28T05:28:03.602" v="35" actId="20577"/>
          <ac:spMkLst>
            <pc:docMk/>
            <pc:sldMk cId="386663592" sldId="262"/>
            <ac:spMk id="2" creationId="{A6067EDF-9572-45C7-9B1C-9540E457D50A}"/>
          </ac:spMkLst>
        </pc:spChg>
        <pc:spChg chg="mod">
          <ac:chgData name="kushaljh" userId="4c04cc6c-955c-4493-93eb-25196d563dbb" providerId="ADAL" clId="{09AB9296-6555-4CD3-80E5-59C02074B953}" dt="2021-06-28T05:37:32.705" v="219" actId="14100"/>
          <ac:spMkLst>
            <pc:docMk/>
            <pc:sldMk cId="386663592" sldId="262"/>
            <ac:spMk id="3" creationId="{A2FABDF2-24D6-4321-8C50-7087674B9C48}"/>
          </ac:spMkLst>
        </pc:spChg>
        <pc:spChg chg="mod">
          <ac:chgData name="kushaljh" userId="4c04cc6c-955c-4493-93eb-25196d563dbb" providerId="ADAL" clId="{09AB9296-6555-4CD3-80E5-59C02074B953}" dt="2021-06-28T05:47:25.106" v="421"/>
          <ac:spMkLst>
            <pc:docMk/>
            <pc:sldMk cId="386663592" sldId="262"/>
            <ac:spMk id="5" creationId="{7BB88362-3D2C-4E92-AE6D-CBA6E181CAA2}"/>
          </ac:spMkLst>
        </pc:spChg>
        <pc:spChg chg="mod">
          <ac:chgData name="kushaljh" userId="4c04cc6c-955c-4493-93eb-25196d563dbb" providerId="ADAL" clId="{09AB9296-6555-4CD3-80E5-59C02074B953}" dt="2021-06-28T05:47:25.106" v="421"/>
          <ac:spMkLst>
            <pc:docMk/>
            <pc:sldMk cId="386663592" sldId="262"/>
            <ac:spMk id="6" creationId="{9A99E208-9D9F-41F0-BEB0-6F36686610BD}"/>
          </ac:spMkLst>
        </pc:spChg>
        <pc:grpChg chg="add mod">
          <ac:chgData name="kushaljh" userId="4c04cc6c-955c-4493-93eb-25196d563dbb" providerId="ADAL" clId="{09AB9296-6555-4CD3-80E5-59C02074B953}" dt="2021-06-28T05:47:29.794" v="422" actId="1076"/>
          <ac:grpSpMkLst>
            <pc:docMk/>
            <pc:sldMk cId="386663592" sldId="262"/>
            <ac:grpSpMk id="4" creationId="{1F3C27CA-57F4-425E-A6C2-4AAE18C7532F}"/>
          </ac:grpSpMkLst>
        </pc:grpChg>
      </pc:sldChg>
      <pc:sldChg chg="add">
        <pc:chgData name="kushaljh" userId="4c04cc6c-955c-4493-93eb-25196d563dbb" providerId="ADAL" clId="{09AB9296-6555-4CD3-80E5-59C02074B953}" dt="2021-06-28T05:55:05.581" v="750"/>
        <pc:sldMkLst>
          <pc:docMk/>
          <pc:sldMk cId="660396472" sldId="264"/>
        </pc:sldMkLst>
      </pc:sldChg>
      <pc:sldChg chg="add">
        <pc:chgData name="kushaljh" userId="4c04cc6c-955c-4493-93eb-25196d563dbb" providerId="ADAL" clId="{09AB9296-6555-4CD3-80E5-59C02074B953}" dt="2021-06-28T05:55:05.581" v="750"/>
        <pc:sldMkLst>
          <pc:docMk/>
          <pc:sldMk cId="799238089" sldId="265"/>
        </pc:sldMkLst>
      </pc:sldChg>
      <pc:sldChg chg="add">
        <pc:chgData name="kushaljh" userId="4c04cc6c-955c-4493-93eb-25196d563dbb" providerId="ADAL" clId="{09AB9296-6555-4CD3-80E5-59C02074B953}" dt="2021-06-28T07:09:09.559" v="2223"/>
        <pc:sldMkLst>
          <pc:docMk/>
          <pc:sldMk cId="1639962855" sldId="271"/>
        </pc:sldMkLst>
      </pc:sldChg>
      <pc:sldChg chg="modSp add">
        <pc:chgData name="kushaljh" userId="4c04cc6c-955c-4493-93eb-25196d563dbb" providerId="ADAL" clId="{09AB9296-6555-4CD3-80E5-59C02074B953}" dt="2021-06-28T07:09:54.904" v="2225" actId="20577"/>
        <pc:sldMkLst>
          <pc:docMk/>
          <pc:sldMk cId="3828085260" sldId="272"/>
        </pc:sldMkLst>
        <pc:spChg chg="mod">
          <ac:chgData name="kushaljh" userId="4c04cc6c-955c-4493-93eb-25196d563dbb" providerId="ADAL" clId="{09AB9296-6555-4CD3-80E5-59C02074B953}" dt="2021-06-28T07:09:54.904" v="2225" actId="20577"/>
          <ac:spMkLst>
            <pc:docMk/>
            <pc:sldMk cId="3828085260" sldId="272"/>
            <ac:spMk id="3" creationId="{BE0C82ED-306A-4ECF-BC47-7C51A85F4771}"/>
          </ac:spMkLst>
        </pc:spChg>
      </pc:sldChg>
      <pc:sldChg chg="add">
        <pc:chgData name="kushaljh" userId="4c04cc6c-955c-4493-93eb-25196d563dbb" providerId="ADAL" clId="{09AB9296-6555-4CD3-80E5-59C02074B953}" dt="2021-06-28T07:09:09.559" v="2223"/>
        <pc:sldMkLst>
          <pc:docMk/>
          <pc:sldMk cId="717932092" sldId="273"/>
        </pc:sldMkLst>
      </pc:sldChg>
      <pc:sldChg chg="add">
        <pc:chgData name="kushaljh" userId="4c04cc6c-955c-4493-93eb-25196d563dbb" providerId="ADAL" clId="{09AB9296-6555-4CD3-80E5-59C02074B953}" dt="2021-06-28T07:09:09.559" v="2223"/>
        <pc:sldMkLst>
          <pc:docMk/>
          <pc:sldMk cId="2897251117" sldId="274"/>
        </pc:sldMkLst>
      </pc:sldChg>
      <pc:sldChg chg="add">
        <pc:chgData name="kushaljh" userId="4c04cc6c-955c-4493-93eb-25196d563dbb" providerId="ADAL" clId="{09AB9296-6555-4CD3-80E5-59C02074B953}" dt="2021-06-28T07:09:09.559" v="2223"/>
        <pc:sldMkLst>
          <pc:docMk/>
          <pc:sldMk cId="3353424119" sldId="275"/>
        </pc:sldMkLst>
      </pc:sldChg>
      <pc:sldChg chg="modSp add">
        <pc:chgData name="kushaljh" userId="4c04cc6c-955c-4493-93eb-25196d563dbb" providerId="ADAL" clId="{09AB9296-6555-4CD3-80E5-59C02074B953}" dt="2021-06-28T07:12:57.863" v="2227" actId="20577"/>
        <pc:sldMkLst>
          <pc:docMk/>
          <pc:sldMk cId="3414481103" sldId="276"/>
        </pc:sldMkLst>
        <pc:spChg chg="mod">
          <ac:chgData name="kushaljh" userId="4c04cc6c-955c-4493-93eb-25196d563dbb" providerId="ADAL" clId="{09AB9296-6555-4CD3-80E5-59C02074B953}" dt="2021-06-28T07:12:57.863" v="2227" actId="20577"/>
          <ac:spMkLst>
            <pc:docMk/>
            <pc:sldMk cId="3414481103" sldId="276"/>
            <ac:spMk id="3" creationId="{9F6D23FB-83D9-4EEA-8C35-ACC5E7FA89EA}"/>
          </ac:spMkLst>
        </pc:spChg>
      </pc:sldChg>
      <pc:sldChg chg="modSp add">
        <pc:chgData name="kushaljh" userId="4c04cc6c-955c-4493-93eb-25196d563dbb" providerId="ADAL" clId="{09AB9296-6555-4CD3-80E5-59C02074B953}" dt="2021-06-28T07:13:09.410" v="2229" actId="20577"/>
        <pc:sldMkLst>
          <pc:docMk/>
          <pc:sldMk cId="815904318" sldId="277"/>
        </pc:sldMkLst>
        <pc:spChg chg="mod">
          <ac:chgData name="kushaljh" userId="4c04cc6c-955c-4493-93eb-25196d563dbb" providerId="ADAL" clId="{09AB9296-6555-4CD3-80E5-59C02074B953}" dt="2021-06-28T07:13:09.410" v="2229" actId="20577"/>
          <ac:spMkLst>
            <pc:docMk/>
            <pc:sldMk cId="815904318" sldId="277"/>
            <ac:spMk id="3" creationId="{9F6D23FB-83D9-4EEA-8C35-ACC5E7FA89EA}"/>
          </ac:spMkLst>
        </pc:spChg>
      </pc:sldChg>
      <pc:sldChg chg="addSp delSp modSp add">
        <pc:chgData name="kushaljh" userId="4c04cc6c-955c-4493-93eb-25196d563dbb" providerId="ADAL" clId="{09AB9296-6555-4CD3-80E5-59C02074B953}" dt="2021-06-28T09:03:56.676" v="3073"/>
        <pc:sldMkLst>
          <pc:docMk/>
          <pc:sldMk cId="1991008041" sldId="278"/>
        </pc:sldMkLst>
        <pc:picChg chg="add del mod">
          <ac:chgData name="kushaljh" userId="4c04cc6c-955c-4493-93eb-25196d563dbb" providerId="ADAL" clId="{09AB9296-6555-4CD3-80E5-59C02074B953}" dt="2021-06-28T09:03:56.676" v="3073"/>
          <ac:picMkLst>
            <pc:docMk/>
            <pc:sldMk cId="1991008041" sldId="278"/>
            <ac:picMk id="4" creationId="{24FAD7F4-C61D-4E9B-A24C-A2868A902053}"/>
          </ac:picMkLst>
        </pc:picChg>
      </pc:sldChg>
      <pc:sldChg chg="addSp delSp modSp add mod">
        <pc:chgData name="kushaljh" userId="4c04cc6c-955c-4493-93eb-25196d563dbb" providerId="ADAL" clId="{09AB9296-6555-4CD3-80E5-59C02074B953}" dt="2021-06-28T09:12:36.605" v="3174" actId="20577"/>
        <pc:sldMkLst>
          <pc:docMk/>
          <pc:sldMk cId="4139762007" sldId="279"/>
        </pc:sldMkLst>
        <pc:spChg chg="mod">
          <ac:chgData name="kushaljh" userId="4c04cc6c-955c-4493-93eb-25196d563dbb" providerId="ADAL" clId="{09AB9296-6555-4CD3-80E5-59C02074B953}" dt="2021-06-28T09:12:36.605" v="3174" actId="20577"/>
          <ac:spMkLst>
            <pc:docMk/>
            <pc:sldMk cId="4139762007" sldId="279"/>
            <ac:spMk id="3" creationId="{A503C627-9D40-499C-859B-E8C5BAFC6719}"/>
          </ac:spMkLst>
        </pc:spChg>
        <pc:spChg chg="add del">
          <ac:chgData name="kushaljh" userId="4c04cc6c-955c-4493-93eb-25196d563dbb" providerId="ADAL" clId="{09AB9296-6555-4CD3-80E5-59C02074B953}" dt="2021-06-28T09:04:18.428" v="3081" actId="21"/>
          <ac:spMkLst>
            <pc:docMk/>
            <pc:sldMk cId="4139762007" sldId="279"/>
            <ac:spMk id="6" creationId="{2E988FB1-2E5D-4E37-AF77-757031A1FBBC}"/>
          </ac:spMkLst>
        </pc:spChg>
        <pc:spChg chg="add del">
          <ac:chgData name="kushaljh" userId="4c04cc6c-955c-4493-93eb-25196d563dbb" providerId="ADAL" clId="{09AB9296-6555-4CD3-80E5-59C02074B953}" dt="2021-06-28T09:04:18.428" v="3081" actId="21"/>
          <ac:spMkLst>
            <pc:docMk/>
            <pc:sldMk cId="4139762007" sldId="279"/>
            <ac:spMk id="7" creationId="{D53C9E01-5A4E-437B-894F-963A7209E5D3}"/>
          </ac:spMkLst>
        </pc:spChg>
        <pc:spChg chg="add del">
          <ac:chgData name="kushaljh" userId="4c04cc6c-955c-4493-93eb-25196d563dbb" providerId="ADAL" clId="{09AB9296-6555-4CD3-80E5-59C02074B953}" dt="2021-06-28T09:04:18.428" v="3081" actId="21"/>
          <ac:spMkLst>
            <pc:docMk/>
            <pc:sldMk cId="4139762007" sldId="279"/>
            <ac:spMk id="8" creationId="{DFEA2DDB-DD1C-4136-B35E-DBA0965F7878}"/>
          </ac:spMkLst>
        </pc:spChg>
        <pc:spChg chg="add mod">
          <ac:chgData name="kushaljh" userId="4c04cc6c-955c-4493-93eb-25196d563dbb" providerId="ADAL" clId="{09AB9296-6555-4CD3-80E5-59C02074B953}" dt="2021-06-28T09:03:35.144" v="3070" actId="571"/>
          <ac:spMkLst>
            <pc:docMk/>
            <pc:sldMk cId="4139762007" sldId="279"/>
            <ac:spMk id="11" creationId="{BFDC150F-7B83-49F9-B333-E802BE84053F}"/>
          </ac:spMkLst>
        </pc:spChg>
        <pc:spChg chg="add del mod">
          <ac:chgData name="kushaljh" userId="4c04cc6c-955c-4493-93eb-25196d563dbb" providerId="ADAL" clId="{09AB9296-6555-4CD3-80E5-59C02074B953}" dt="2021-06-28T09:04:24.272" v="3083" actId="478"/>
          <ac:spMkLst>
            <pc:docMk/>
            <pc:sldMk cId="4139762007" sldId="279"/>
            <ac:spMk id="13" creationId="{1D59A68E-C918-439E-B346-47C5A134EDE5}"/>
          </ac:spMkLst>
        </pc:spChg>
        <pc:picChg chg="add del mod">
          <ac:chgData name="kushaljh" userId="4c04cc6c-955c-4493-93eb-25196d563dbb" providerId="ADAL" clId="{09AB9296-6555-4CD3-80E5-59C02074B953}" dt="2021-06-28T09:03:33.519" v="3069"/>
          <ac:picMkLst>
            <pc:docMk/>
            <pc:sldMk cId="4139762007" sldId="279"/>
            <ac:picMk id="9" creationId="{17D53DEC-FA22-490C-8325-6188573CDE42}"/>
          </ac:picMkLst>
        </pc:picChg>
        <pc:picChg chg="add del mod">
          <ac:chgData name="kushaljh" userId="4c04cc6c-955c-4493-93eb-25196d563dbb" providerId="ADAL" clId="{09AB9296-6555-4CD3-80E5-59C02074B953}" dt="2021-06-28T09:04:08.755" v="3077" actId="478"/>
          <ac:picMkLst>
            <pc:docMk/>
            <pc:sldMk cId="4139762007" sldId="279"/>
            <ac:picMk id="10" creationId="{49E53A14-FC01-4B8F-8201-C6FE84C416C4}"/>
          </ac:picMkLst>
        </pc:picChg>
        <pc:picChg chg="add del mod">
          <ac:chgData name="kushaljh" userId="4c04cc6c-955c-4493-93eb-25196d563dbb" providerId="ADAL" clId="{09AB9296-6555-4CD3-80E5-59C02074B953}" dt="2021-06-28T09:04:05.380" v="3075" actId="478"/>
          <ac:picMkLst>
            <pc:docMk/>
            <pc:sldMk cId="4139762007" sldId="279"/>
            <ac:picMk id="12" creationId="{D5503456-1252-4134-B0FF-EE15ED34D9E9}"/>
          </ac:picMkLst>
        </pc:picChg>
        <pc:picChg chg="add del mod">
          <ac:chgData name="kushaljh" userId="4c04cc6c-955c-4493-93eb-25196d563dbb" providerId="ADAL" clId="{09AB9296-6555-4CD3-80E5-59C02074B953}" dt="2021-06-28T09:04:18.428" v="3081" actId="21"/>
          <ac:picMkLst>
            <pc:docMk/>
            <pc:sldMk cId="4139762007" sldId="279"/>
            <ac:picMk id="1026" creationId="{63AE3D14-C63D-41E9-AF8F-DF825C18293D}"/>
          </ac:picMkLst>
        </pc:picChg>
      </pc:sldChg>
      <pc:sldChg chg="add">
        <pc:chgData name="kushaljh" userId="4c04cc6c-955c-4493-93eb-25196d563dbb" providerId="ADAL" clId="{09AB9296-6555-4CD3-80E5-59C02074B953}" dt="2021-06-28T06:51:25.387" v="1122"/>
        <pc:sldMkLst>
          <pc:docMk/>
          <pc:sldMk cId="3933321736" sldId="280"/>
        </pc:sldMkLst>
      </pc:sldChg>
      <pc:sldChg chg="modSp add mod">
        <pc:chgData name="kushaljh" userId="4c04cc6c-955c-4493-93eb-25196d563dbb" providerId="ADAL" clId="{09AB9296-6555-4CD3-80E5-59C02074B953}" dt="2021-06-28T08:40:14.927" v="2584" actId="20577"/>
        <pc:sldMkLst>
          <pc:docMk/>
          <pc:sldMk cId="3337182661" sldId="282"/>
        </pc:sldMkLst>
        <pc:spChg chg="mod">
          <ac:chgData name="kushaljh" userId="4c04cc6c-955c-4493-93eb-25196d563dbb" providerId="ADAL" clId="{09AB9296-6555-4CD3-80E5-59C02074B953}" dt="2021-06-28T08:40:14.927" v="2584" actId="20577"/>
          <ac:spMkLst>
            <pc:docMk/>
            <pc:sldMk cId="3337182661" sldId="282"/>
            <ac:spMk id="3" creationId="{0366F4CF-84AF-46C3-AE81-61A7CE1FC644}"/>
          </ac:spMkLst>
        </pc:spChg>
      </pc:sldChg>
      <pc:sldChg chg="del">
        <pc:chgData name="kushaljh" userId="4c04cc6c-955c-4493-93eb-25196d563dbb" providerId="ADAL" clId="{09AB9296-6555-4CD3-80E5-59C02074B953}" dt="2021-06-28T07:09:14.715" v="2224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09AB9296-6555-4CD3-80E5-59C02074B953}" dt="2021-06-28T07:09:14.715" v="2224" actId="47"/>
        <pc:sldMkLst>
          <pc:docMk/>
          <pc:sldMk cId="4288353757" sldId="364"/>
        </pc:sldMkLst>
      </pc:sldChg>
      <pc:sldChg chg="modSp mod ord">
        <pc:chgData name="kushaljh" userId="4c04cc6c-955c-4493-93eb-25196d563dbb" providerId="ADAL" clId="{09AB9296-6555-4CD3-80E5-59C02074B953}" dt="2021-06-28T05:23:13.252" v="22"/>
        <pc:sldMkLst>
          <pc:docMk/>
          <pc:sldMk cId="2549526862" sldId="375"/>
        </pc:sldMkLst>
        <pc:spChg chg="mod">
          <ac:chgData name="kushaljh" userId="4c04cc6c-955c-4493-93eb-25196d563dbb" providerId="ADAL" clId="{09AB9296-6555-4CD3-80E5-59C02074B953}" dt="2021-06-28T05:23:01.095" v="19" actId="20577"/>
          <ac:spMkLst>
            <pc:docMk/>
            <pc:sldMk cId="2549526862" sldId="375"/>
            <ac:spMk id="2" creationId="{A6067EDF-9572-45C7-9B1C-9540E457D50A}"/>
          </ac:spMkLst>
        </pc:spChg>
        <pc:spChg chg="mod">
          <ac:chgData name="kushaljh" userId="4c04cc6c-955c-4493-93eb-25196d563dbb" providerId="ADAL" clId="{09AB9296-6555-4CD3-80E5-59C02074B953}" dt="2021-06-28T05:23:13.252" v="22"/>
          <ac:spMkLst>
            <pc:docMk/>
            <pc:sldMk cId="2549526862" sldId="375"/>
            <ac:spMk id="3" creationId="{A2FABDF2-24D6-4321-8C50-7087674B9C48}"/>
          </ac:spMkLst>
        </pc:spChg>
      </pc:sldChg>
      <pc:sldChg chg="addSp modSp new mod">
        <pc:chgData name="kushaljh" userId="4c04cc6c-955c-4493-93eb-25196d563dbb" providerId="ADAL" clId="{09AB9296-6555-4CD3-80E5-59C02074B953}" dt="2021-06-28T05:47:13.152" v="420" actId="1076"/>
        <pc:sldMkLst>
          <pc:docMk/>
          <pc:sldMk cId="2852834615" sldId="376"/>
        </pc:sldMkLst>
        <pc:spChg chg="mod">
          <ac:chgData name="kushaljh" userId="4c04cc6c-955c-4493-93eb-25196d563dbb" providerId="ADAL" clId="{09AB9296-6555-4CD3-80E5-59C02074B953}" dt="2021-06-28T05:37:41.019" v="226" actId="20577"/>
          <ac:spMkLst>
            <pc:docMk/>
            <pc:sldMk cId="2852834615" sldId="376"/>
            <ac:spMk id="2" creationId="{3EED2ED9-4289-438B-9FF4-121174E81FB3}"/>
          </ac:spMkLst>
        </pc:spChg>
        <pc:spChg chg="mod">
          <ac:chgData name="kushaljh" userId="4c04cc6c-955c-4493-93eb-25196d563dbb" providerId="ADAL" clId="{09AB9296-6555-4CD3-80E5-59C02074B953}" dt="2021-06-28T05:40:08.899" v="418" actId="14100"/>
          <ac:spMkLst>
            <pc:docMk/>
            <pc:sldMk cId="2852834615" sldId="376"/>
            <ac:spMk id="3" creationId="{4F7B6A00-F36C-44D5-9A6B-604DAA1BE75D}"/>
          </ac:spMkLst>
        </pc:spChg>
        <pc:spChg chg="mod">
          <ac:chgData name="kushaljh" userId="4c04cc6c-955c-4493-93eb-25196d563dbb" providerId="ADAL" clId="{09AB9296-6555-4CD3-80E5-59C02074B953}" dt="2021-06-28T05:47:07.526" v="419"/>
          <ac:spMkLst>
            <pc:docMk/>
            <pc:sldMk cId="2852834615" sldId="376"/>
            <ac:spMk id="5" creationId="{D46D472B-4357-497A-BB5A-12270C99B664}"/>
          </ac:spMkLst>
        </pc:spChg>
        <pc:spChg chg="mod">
          <ac:chgData name="kushaljh" userId="4c04cc6c-955c-4493-93eb-25196d563dbb" providerId="ADAL" clId="{09AB9296-6555-4CD3-80E5-59C02074B953}" dt="2021-06-28T05:47:07.526" v="419"/>
          <ac:spMkLst>
            <pc:docMk/>
            <pc:sldMk cId="2852834615" sldId="376"/>
            <ac:spMk id="6" creationId="{719DFD7C-9A39-4563-9379-8AFD441AE780}"/>
          </ac:spMkLst>
        </pc:spChg>
        <pc:grpChg chg="add mod">
          <ac:chgData name="kushaljh" userId="4c04cc6c-955c-4493-93eb-25196d563dbb" providerId="ADAL" clId="{09AB9296-6555-4CD3-80E5-59C02074B953}" dt="2021-06-28T05:47:13.152" v="420" actId="1076"/>
          <ac:grpSpMkLst>
            <pc:docMk/>
            <pc:sldMk cId="2852834615" sldId="376"/>
            <ac:grpSpMk id="4" creationId="{73C7BECD-30E4-40C5-B4DA-EE4305FE1C1F}"/>
          </ac:grpSpMkLst>
        </pc:grpChg>
      </pc:sldChg>
      <pc:sldChg chg="modSp add mod ord">
        <pc:chgData name="kushaljh" userId="4c04cc6c-955c-4493-93eb-25196d563dbb" providerId="ADAL" clId="{09AB9296-6555-4CD3-80E5-59C02074B953}" dt="2021-06-28T05:48:36.764" v="434" actId="208"/>
        <pc:sldMkLst>
          <pc:docMk/>
          <pc:sldMk cId="1357035804" sldId="377"/>
        </pc:sldMkLst>
        <pc:spChg chg="mod">
          <ac:chgData name="kushaljh" userId="4c04cc6c-955c-4493-93eb-25196d563dbb" providerId="ADAL" clId="{09AB9296-6555-4CD3-80E5-59C02074B953}" dt="2021-06-28T05:48:08.514" v="432" actId="20577"/>
          <ac:spMkLst>
            <pc:docMk/>
            <pc:sldMk cId="1357035804" sldId="377"/>
            <ac:spMk id="5" creationId="{8AE160EB-9129-4DD2-B41B-69BAB29FFDC5}"/>
          </ac:spMkLst>
        </pc:spChg>
        <pc:spChg chg="mod">
          <ac:chgData name="kushaljh" userId="4c04cc6c-955c-4493-93eb-25196d563dbb" providerId="ADAL" clId="{09AB9296-6555-4CD3-80E5-59C02074B953}" dt="2021-06-28T05:48:36.764" v="434" actId="208"/>
          <ac:spMkLst>
            <pc:docMk/>
            <pc:sldMk cId="1357035804" sldId="377"/>
            <ac:spMk id="14" creationId="{55B81F02-9804-456A-A57F-5B3CB2447639}"/>
          </ac:spMkLst>
        </pc:spChg>
        <pc:spChg chg="mod">
          <ac:chgData name="kushaljh" userId="4c04cc6c-955c-4493-93eb-25196d563dbb" providerId="ADAL" clId="{09AB9296-6555-4CD3-80E5-59C02074B953}" dt="2021-06-28T05:48:36.764" v="434" actId="208"/>
          <ac:spMkLst>
            <pc:docMk/>
            <pc:sldMk cId="1357035804" sldId="377"/>
            <ac:spMk id="15" creationId="{A1313156-D38B-4B4E-84FC-90FBF6630D43}"/>
          </ac:spMkLst>
        </pc:spChg>
        <pc:spChg chg="mod">
          <ac:chgData name="kushaljh" userId="4c04cc6c-955c-4493-93eb-25196d563dbb" providerId="ADAL" clId="{09AB9296-6555-4CD3-80E5-59C02074B953}" dt="2021-06-28T05:48:36.764" v="434" actId="208"/>
          <ac:spMkLst>
            <pc:docMk/>
            <pc:sldMk cId="1357035804" sldId="377"/>
            <ac:spMk id="16" creationId="{AC22F655-62EF-4596-8ACC-6C78394CC32E}"/>
          </ac:spMkLst>
        </pc:spChg>
        <pc:spChg chg="mod">
          <ac:chgData name="kushaljh" userId="4c04cc6c-955c-4493-93eb-25196d563dbb" providerId="ADAL" clId="{09AB9296-6555-4CD3-80E5-59C02074B953}" dt="2021-06-28T05:48:36.764" v="434" actId="208"/>
          <ac:spMkLst>
            <pc:docMk/>
            <pc:sldMk cId="1357035804" sldId="377"/>
            <ac:spMk id="17" creationId="{D9DF3809-4FB6-419C-8A0C-CCE8A8943A28}"/>
          </ac:spMkLst>
        </pc:spChg>
      </pc:sldChg>
      <pc:sldChg chg="new del">
        <pc:chgData name="kushaljh" userId="4c04cc6c-955c-4493-93eb-25196d563dbb" providerId="ADAL" clId="{09AB9296-6555-4CD3-80E5-59C02074B953}" dt="2021-06-28T05:55:31.131" v="753" actId="47"/>
        <pc:sldMkLst>
          <pc:docMk/>
          <pc:sldMk cId="467375816" sldId="378"/>
        </pc:sldMkLst>
      </pc:sldChg>
      <pc:sldChg chg="add del">
        <pc:chgData name="kushaljh" userId="4c04cc6c-955c-4493-93eb-25196d563dbb" providerId="ADAL" clId="{09AB9296-6555-4CD3-80E5-59C02074B953}" dt="2021-06-28T05:50:56.336" v="436" actId="47"/>
        <pc:sldMkLst>
          <pc:docMk/>
          <pc:sldMk cId="552673882" sldId="378"/>
        </pc:sldMkLst>
      </pc:sldChg>
      <pc:sldChg chg="addSp delSp modSp new mod">
        <pc:chgData name="kushaljh" userId="4c04cc6c-955c-4493-93eb-25196d563dbb" providerId="ADAL" clId="{09AB9296-6555-4CD3-80E5-59C02074B953}" dt="2021-06-28T08:28:36.269" v="2242" actId="20577"/>
        <pc:sldMkLst>
          <pc:docMk/>
          <pc:sldMk cId="2530733927" sldId="379"/>
        </pc:sldMkLst>
        <pc:spChg chg="mod">
          <ac:chgData name="kushaljh" userId="4c04cc6c-955c-4493-93eb-25196d563dbb" providerId="ADAL" clId="{09AB9296-6555-4CD3-80E5-59C02074B953}" dt="2021-06-28T05:51:05.289" v="451" actId="20577"/>
          <ac:spMkLst>
            <pc:docMk/>
            <pc:sldMk cId="2530733927" sldId="379"/>
            <ac:spMk id="2" creationId="{42EDB91B-DDA6-4E07-A33C-098BFF74C49A}"/>
          </ac:spMkLst>
        </pc:spChg>
        <pc:spChg chg="mod">
          <ac:chgData name="kushaljh" userId="4c04cc6c-955c-4493-93eb-25196d563dbb" providerId="ADAL" clId="{09AB9296-6555-4CD3-80E5-59C02074B953}" dt="2021-06-28T08:28:36.269" v="2242" actId="20577"/>
          <ac:spMkLst>
            <pc:docMk/>
            <pc:sldMk cId="2530733927" sldId="379"/>
            <ac:spMk id="3" creationId="{CCDF40CF-78FB-45CA-9F1B-089935C8DA2D}"/>
          </ac:spMkLst>
        </pc:spChg>
        <pc:spChg chg="mod">
          <ac:chgData name="kushaljh" userId="4c04cc6c-955c-4493-93eb-25196d563dbb" providerId="ADAL" clId="{09AB9296-6555-4CD3-80E5-59C02074B953}" dt="2021-06-28T05:54:30.284" v="746"/>
          <ac:spMkLst>
            <pc:docMk/>
            <pc:sldMk cId="2530733927" sldId="379"/>
            <ac:spMk id="5" creationId="{3CFE39C8-D007-4C71-B53A-6F8C3323D0B0}"/>
          </ac:spMkLst>
        </pc:spChg>
        <pc:spChg chg="mod">
          <ac:chgData name="kushaljh" userId="4c04cc6c-955c-4493-93eb-25196d563dbb" providerId="ADAL" clId="{09AB9296-6555-4CD3-80E5-59C02074B953}" dt="2021-06-28T05:54:30.284" v="746"/>
          <ac:spMkLst>
            <pc:docMk/>
            <pc:sldMk cId="2530733927" sldId="379"/>
            <ac:spMk id="6" creationId="{69BA17C8-B846-42B4-889F-D0B0C05C4C77}"/>
          </ac:spMkLst>
        </pc:spChg>
        <pc:grpChg chg="add del mod">
          <ac:chgData name="kushaljh" userId="4c04cc6c-955c-4493-93eb-25196d563dbb" providerId="ADAL" clId="{09AB9296-6555-4CD3-80E5-59C02074B953}" dt="2021-06-28T05:54:40.410" v="749" actId="1076"/>
          <ac:grpSpMkLst>
            <pc:docMk/>
            <pc:sldMk cId="2530733927" sldId="379"/>
            <ac:grpSpMk id="4" creationId="{7810D159-772E-4BAA-AC63-A8EBD1710E44}"/>
          </ac:grpSpMkLst>
        </pc:grpChg>
      </pc:sldChg>
      <pc:sldChg chg="addSp delSp modSp new mod modClrScheme chgLayout">
        <pc:chgData name="kushaljh" userId="4c04cc6c-955c-4493-93eb-25196d563dbb" providerId="ADAL" clId="{09AB9296-6555-4CD3-80E5-59C02074B953}" dt="2021-06-28T06:03:40.842" v="770" actId="20577"/>
        <pc:sldMkLst>
          <pc:docMk/>
          <pc:sldMk cId="2202017341" sldId="380"/>
        </pc:sldMkLst>
        <pc:spChg chg="del mod ord">
          <ac:chgData name="kushaljh" userId="4c04cc6c-955c-4493-93eb-25196d563dbb" providerId="ADAL" clId="{09AB9296-6555-4CD3-80E5-59C02074B953}" dt="2021-06-28T06:03:35.139" v="755" actId="700"/>
          <ac:spMkLst>
            <pc:docMk/>
            <pc:sldMk cId="2202017341" sldId="380"/>
            <ac:spMk id="2" creationId="{D8B95D84-6504-4DDC-B9A7-8A53AAD2E829}"/>
          </ac:spMkLst>
        </pc:spChg>
        <pc:spChg chg="del mod ord">
          <ac:chgData name="kushaljh" userId="4c04cc6c-955c-4493-93eb-25196d563dbb" providerId="ADAL" clId="{09AB9296-6555-4CD3-80E5-59C02074B953}" dt="2021-06-28T06:03:35.139" v="755" actId="700"/>
          <ac:spMkLst>
            <pc:docMk/>
            <pc:sldMk cId="2202017341" sldId="380"/>
            <ac:spMk id="3" creationId="{114B070D-4AEF-4A7F-9E9E-1A78903FF8D5}"/>
          </ac:spMkLst>
        </pc:spChg>
        <pc:spChg chg="add mod ord">
          <ac:chgData name="kushaljh" userId="4c04cc6c-955c-4493-93eb-25196d563dbb" providerId="ADAL" clId="{09AB9296-6555-4CD3-80E5-59C02074B953}" dt="2021-06-28T06:03:40.842" v="770" actId="20577"/>
          <ac:spMkLst>
            <pc:docMk/>
            <pc:sldMk cId="2202017341" sldId="380"/>
            <ac:spMk id="4" creationId="{04904BD1-DC48-4191-9E5E-5EF44FDE51D0}"/>
          </ac:spMkLst>
        </pc:spChg>
        <pc:spChg chg="add mod ord">
          <ac:chgData name="kushaljh" userId="4c04cc6c-955c-4493-93eb-25196d563dbb" providerId="ADAL" clId="{09AB9296-6555-4CD3-80E5-59C02074B953}" dt="2021-06-28T06:03:35.139" v="755" actId="700"/>
          <ac:spMkLst>
            <pc:docMk/>
            <pc:sldMk cId="2202017341" sldId="380"/>
            <ac:spMk id="5" creationId="{241B406A-914A-4CD6-A77E-274A5BB17A61}"/>
          </ac:spMkLst>
        </pc:spChg>
      </pc:sldChg>
      <pc:sldChg chg="addSp delSp modSp new mod modClrScheme chgLayout">
        <pc:chgData name="kushaljh" userId="4c04cc6c-955c-4493-93eb-25196d563dbb" providerId="ADAL" clId="{09AB9296-6555-4CD3-80E5-59C02074B953}" dt="2021-06-28T09:06:46.558" v="3162" actId="20577"/>
        <pc:sldMkLst>
          <pc:docMk/>
          <pc:sldMk cId="435426824" sldId="381"/>
        </pc:sldMkLst>
        <pc:spChg chg="del">
          <ac:chgData name="kushaljh" userId="4c04cc6c-955c-4493-93eb-25196d563dbb" providerId="ADAL" clId="{09AB9296-6555-4CD3-80E5-59C02074B953}" dt="2021-06-28T06:03:54.108" v="772" actId="700"/>
          <ac:spMkLst>
            <pc:docMk/>
            <pc:sldMk cId="435426824" sldId="381"/>
            <ac:spMk id="2" creationId="{2217EBBB-2836-4B65-83F6-8BE31CAFDF16}"/>
          </ac:spMkLst>
        </pc:spChg>
        <pc:spChg chg="del">
          <ac:chgData name="kushaljh" userId="4c04cc6c-955c-4493-93eb-25196d563dbb" providerId="ADAL" clId="{09AB9296-6555-4CD3-80E5-59C02074B953}" dt="2021-06-28T06:03:54.108" v="772" actId="700"/>
          <ac:spMkLst>
            <pc:docMk/>
            <pc:sldMk cId="435426824" sldId="381"/>
            <ac:spMk id="3" creationId="{7770B355-30C5-4F3D-AA4C-6BA5A502CC61}"/>
          </ac:spMkLst>
        </pc:spChg>
        <pc:spChg chg="add mod">
          <ac:chgData name="kushaljh" userId="4c04cc6c-955c-4493-93eb-25196d563dbb" providerId="ADAL" clId="{09AB9296-6555-4CD3-80E5-59C02074B953}" dt="2021-06-28T08:44:24.898" v="2717" actId="3062"/>
          <ac:spMkLst>
            <pc:docMk/>
            <pc:sldMk cId="435426824" sldId="381"/>
            <ac:spMk id="6" creationId="{ECBA17B1-D108-41FD-8262-33AE6F715A18}"/>
          </ac:spMkLst>
        </pc:spChg>
        <pc:spChg chg="add mod">
          <ac:chgData name="kushaljh" userId="4c04cc6c-955c-4493-93eb-25196d563dbb" providerId="ADAL" clId="{09AB9296-6555-4CD3-80E5-59C02074B953}" dt="2021-06-28T09:02:47.438" v="3067" actId="1076"/>
          <ac:spMkLst>
            <pc:docMk/>
            <pc:sldMk cId="435426824" sldId="381"/>
            <ac:spMk id="11" creationId="{80277B45-58CA-4805-BC8B-59EDEAFD5773}"/>
          </ac:spMkLst>
        </pc:spChg>
        <pc:spChg chg="add mod">
          <ac:chgData name="kushaljh" userId="4c04cc6c-955c-4493-93eb-25196d563dbb" providerId="ADAL" clId="{09AB9296-6555-4CD3-80E5-59C02074B953}" dt="2021-06-28T09:02:34.157" v="3065" actId="1076"/>
          <ac:spMkLst>
            <pc:docMk/>
            <pc:sldMk cId="435426824" sldId="381"/>
            <ac:spMk id="12" creationId="{0CAFAFD1-CB9A-47E0-B2E8-E4CE2025B42A}"/>
          </ac:spMkLst>
        </pc:spChg>
        <pc:spChg chg="add mod">
          <ac:chgData name="kushaljh" userId="4c04cc6c-955c-4493-93eb-25196d563dbb" providerId="ADAL" clId="{09AB9296-6555-4CD3-80E5-59C02074B953}" dt="2021-06-28T09:01:28.294" v="3012" actId="1076"/>
          <ac:spMkLst>
            <pc:docMk/>
            <pc:sldMk cId="435426824" sldId="381"/>
            <ac:spMk id="13" creationId="{62E13E57-6C8B-4525-BF29-586DE7FC64AA}"/>
          </ac:spMkLst>
        </pc:spChg>
        <pc:spChg chg="add mod">
          <ac:chgData name="kushaljh" userId="4c04cc6c-955c-4493-93eb-25196d563dbb" providerId="ADAL" clId="{09AB9296-6555-4CD3-80E5-59C02074B953}" dt="2021-06-28T09:06:32.261" v="3145" actId="1076"/>
          <ac:spMkLst>
            <pc:docMk/>
            <pc:sldMk cId="435426824" sldId="381"/>
            <ac:spMk id="15" creationId="{6CC4EEE9-AE28-45A4-907B-FE2EC21FD458}"/>
          </ac:spMkLst>
        </pc:spChg>
        <pc:spChg chg="add mod">
          <ac:chgData name="kushaljh" userId="4c04cc6c-955c-4493-93eb-25196d563dbb" providerId="ADAL" clId="{09AB9296-6555-4CD3-80E5-59C02074B953}" dt="2021-06-28T09:01:34.060" v="3013" actId="1076"/>
          <ac:spMkLst>
            <pc:docMk/>
            <pc:sldMk cId="435426824" sldId="381"/>
            <ac:spMk id="16" creationId="{7F63FE40-C6EC-4B60-BBDF-25599B295D4F}"/>
          </ac:spMkLst>
        </pc:spChg>
        <pc:spChg chg="add del mod">
          <ac:chgData name="kushaljh" userId="4c04cc6c-955c-4493-93eb-25196d563dbb" providerId="ADAL" clId="{09AB9296-6555-4CD3-80E5-59C02074B953}" dt="2021-06-28T09:02:08.656" v="3027" actId="478"/>
          <ac:spMkLst>
            <pc:docMk/>
            <pc:sldMk cId="435426824" sldId="381"/>
            <ac:spMk id="17" creationId="{14F64E0F-624A-4048-A34B-E771D16A51C5}"/>
          </ac:spMkLst>
        </pc:spChg>
        <pc:spChg chg="add del mod">
          <ac:chgData name="kushaljh" userId="4c04cc6c-955c-4493-93eb-25196d563dbb" providerId="ADAL" clId="{09AB9296-6555-4CD3-80E5-59C02074B953}" dt="2021-06-28T09:01:54.561" v="3016" actId="478"/>
          <ac:spMkLst>
            <pc:docMk/>
            <pc:sldMk cId="435426824" sldId="381"/>
            <ac:spMk id="18" creationId="{D72CB4CA-299F-4F96-ADBE-C5E97AB2E515}"/>
          </ac:spMkLst>
        </pc:spChg>
        <pc:spChg chg="add del mod">
          <ac:chgData name="kushaljh" userId="4c04cc6c-955c-4493-93eb-25196d563dbb" providerId="ADAL" clId="{09AB9296-6555-4CD3-80E5-59C02074B953}" dt="2021-06-28T08:59:07.624" v="2987"/>
          <ac:spMkLst>
            <pc:docMk/>
            <pc:sldMk cId="435426824" sldId="381"/>
            <ac:spMk id="19" creationId="{24DFDF81-D037-4949-ABB3-5C32AC61FA74}"/>
          </ac:spMkLst>
        </pc:spChg>
        <pc:spChg chg="add mod">
          <ac:chgData name="kushaljh" userId="4c04cc6c-955c-4493-93eb-25196d563dbb" providerId="ADAL" clId="{09AB9296-6555-4CD3-80E5-59C02074B953}" dt="2021-06-28T09:06:12.152" v="3141" actId="20577"/>
          <ac:spMkLst>
            <pc:docMk/>
            <pc:sldMk cId="435426824" sldId="381"/>
            <ac:spMk id="20" creationId="{8B98F5FC-1F8D-457C-BDB2-21184ED0A692}"/>
          </ac:spMkLst>
        </pc:spChg>
        <pc:spChg chg="add mod">
          <ac:chgData name="kushaljh" userId="4c04cc6c-955c-4493-93eb-25196d563dbb" providerId="ADAL" clId="{09AB9296-6555-4CD3-80E5-59C02074B953}" dt="2021-06-28T08:57:04.456" v="2984" actId="20577"/>
          <ac:spMkLst>
            <pc:docMk/>
            <pc:sldMk cId="435426824" sldId="381"/>
            <ac:spMk id="21" creationId="{330DC740-9379-4485-92D2-866AC9649EB4}"/>
          </ac:spMkLst>
        </pc:spChg>
        <pc:spChg chg="add mod">
          <ac:chgData name="kushaljh" userId="4c04cc6c-955c-4493-93eb-25196d563dbb" providerId="ADAL" clId="{09AB9296-6555-4CD3-80E5-59C02074B953}" dt="2021-06-28T09:00:56.372" v="2990" actId="1076"/>
          <ac:spMkLst>
            <pc:docMk/>
            <pc:sldMk cId="435426824" sldId="381"/>
            <ac:spMk id="22" creationId="{FF8BC71C-55DB-491D-A2C8-097546860863}"/>
          </ac:spMkLst>
        </pc:spChg>
        <pc:spChg chg="add mod">
          <ac:chgData name="kushaljh" userId="4c04cc6c-955c-4493-93eb-25196d563dbb" providerId="ADAL" clId="{09AB9296-6555-4CD3-80E5-59C02074B953}" dt="2021-06-28T08:54:15.372" v="2952" actId="20577"/>
          <ac:spMkLst>
            <pc:docMk/>
            <pc:sldMk cId="435426824" sldId="381"/>
            <ac:spMk id="23" creationId="{2FA5A65D-0FC3-467D-951B-92773CC8D758}"/>
          </ac:spMkLst>
        </pc:spChg>
        <pc:spChg chg="add mod">
          <ac:chgData name="kushaljh" userId="4c04cc6c-955c-4493-93eb-25196d563dbb" providerId="ADAL" clId="{09AB9296-6555-4CD3-80E5-59C02074B953}" dt="2021-06-28T09:01:19.982" v="3011" actId="20577"/>
          <ac:spMkLst>
            <pc:docMk/>
            <pc:sldMk cId="435426824" sldId="381"/>
            <ac:spMk id="26" creationId="{48084B81-CB83-4F36-8BD2-D1682BF26D0F}"/>
          </ac:spMkLst>
        </pc:spChg>
        <pc:spChg chg="add mod">
          <ac:chgData name="kushaljh" userId="4c04cc6c-955c-4493-93eb-25196d563dbb" providerId="ADAL" clId="{09AB9296-6555-4CD3-80E5-59C02074B953}" dt="2021-06-28T09:04:49.039" v="3088" actId="1076"/>
          <ac:spMkLst>
            <pc:docMk/>
            <pc:sldMk cId="435426824" sldId="381"/>
            <ac:spMk id="28" creationId="{C2957992-6940-4EB5-9C6C-0E1225C28CB7}"/>
          </ac:spMkLst>
        </pc:spChg>
        <pc:spChg chg="add del mod">
          <ac:chgData name="kushaljh" userId="4c04cc6c-955c-4493-93eb-25196d563dbb" providerId="ADAL" clId="{09AB9296-6555-4CD3-80E5-59C02074B953}" dt="2021-06-28T09:05:08.524" v="3090" actId="478"/>
          <ac:spMkLst>
            <pc:docMk/>
            <pc:sldMk cId="435426824" sldId="381"/>
            <ac:spMk id="29" creationId="{2A16A52D-2697-49E9-8DBD-98DC6B6A7CAD}"/>
          </ac:spMkLst>
        </pc:spChg>
        <pc:spChg chg="add mod">
          <ac:chgData name="kushaljh" userId="4c04cc6c-955c-4493-93eb-25196d563dbb" providerId="ADAL" clId="{09AB9296-6555-4CD3-80E5-59C02074B953}" dt="2021-06-28T09:04:49.039" v="3088" actId="1076"/>
          <ac:spMkLst>
            <pc:docMk/>
            <pc:sldMk cId="435426824" sldId="381"/>
            <ac:spMk id="30" creationId="{F83ECE85-F0D2-4B0A-89E1-B3BE2D06AF68}"/>
          </ac:spMkLst>
        </pc:spChg>
        <pc:spChg chg="add mod">
          <ac:chgData name="kushaljh" userId="4c04cc6c-955c-4493-93eb-25196d563dbb" providerId="ADAL" clId="{09AB9296-6555-4CD3-80E5-59C02074B953}" dt="2021-06-28T09:04:49.039" v="3088" actId="1076"/>
          <ac:spMkLst>
            <pc:docMk/>
            <pc:sldMk cId="435426824" sldId="381"/>
            <ac:spMk id="31" creationId="{8DB46F6A-1686-459B-9AB9-35FA8C29F5C0}"/>
          </ac:spMkLst>
        </pc:spChg>
        <pc:spChg chg="add mod">
          <ac:chgData name="kushaljh" userId="4c04cc6c-955c-4493-93eb-25196d563dbb" providerId="ADAL" clId="{09AB9296-6555-4CD3-80E5-59C02074B953}" dt="2021-06-28T09:05:43.448" v="3095" actId="164"/>
          <ac:spMkLst>
            <pc:docMk/>
            <pc:sldMk cId="435426824" sldId="381"/>
            <ac:spMk id="33" creationId="{BC6F3A85-1D15-4EE6-B713-40E2F9A1F27A}"/>
          </ac:spMkLst>
        </pc:spChg>
        <pc:spChg chg="mod">
          <ac:chgData name="kushaljh" userId="4c04cc6c-955c-4493-93eb-25196d563dbb" providerId="ADAL" clId="{09AB9296-6555-4CD3-80E5-59C02074B953}" dt="2021-06-28T09:05:37.056" v="3094" actId="1076"/>
          <ac:spMkLst>
            <pc:docMk/>
            <pc:sldMk cId="435426824" sldId="381"/>
            <ac:spMk id="36" creationId="{346A0BF9-68E0-4026-ADFD-1AA019E1231E}"/>
          </ac:spMkLst>
        </pc:spChg>
        <pc:spChg chg="mod">
          <ac:chgData name="kushaljh" userId="4c04cc6c-955c-4493-93eb-25196d563dbb" providerId="ADAL" clId="{09AB9296-6555-4CD3-80E5-59C02074B953}" dt="2021-06-28T09:05:37.056" v="3094" actId="1076"/>
          <ac:spMkLst>
            <pc:docMk/>
            <pc:sldMk cId="435426824" sldId="381"/>
            <ac:spMk id="37" creationId="{DF2A0DDD-1F3E-4888-8720-FBE685FC0C7F}"/>
          </ac:spMkLst>
        </pc:spChg>
        <pc:spChg chg="mod">
          <ac:chgData name="kushaljh" userId="4c04cc6c-955c-4493-93eb-25196d563dbb" providerId="ADAL" clId="{09AB9296-6555-4CD3-80E5-59C02074B953}" dt="2021-06-28T09:05:37.056" v="3094" actId="1076"/>
          <ac:spMkLst>
            <pc:docMk/>
            <pc:sldMk cId="435426824" sldId="381"/>
            <ac:spMk id="38" creationId="{9E7F4619-E777-440F-9E98-F4326B841FA4}"/>
          </ac:spMkLst>
        </pc:spChg>
        <pc:spChg chg="add mod ord">
          <ac:chgData name="kushaljh" userId="4c04cc6c-955c-4493-93eb-25196d563dbb" providerId="ADAL" clId="{09AB9296-6555-4CD3-80E5-59C02074B953}" dt="2021-06-28T09:06:46.558" v="3162" actId="20577"/>
          <ac:spMkLst>
            <pc:docMk/>
            <pc:sldMk cId="435426824" sldId="381"/>
            <ac:spMk id="39" creationId="{AA0A8E8D-FDEE-4C15-9E98-C670C2D34F6C}"/>
          </ac:spMkLst>
        </pc:spChg>
        <pc:spChg chg="mod">
          <ac:chgData name="kushaljh" userId="4c04cc6c-955c-4493-93eb-25196d563dbb" providerId="ADAL" clId="{09AB9296-6555-4CD3-80E5-59C02074B953}" dt="2021-06-28T09:06:28.199" v="3144" actId="1076"/>
          <ac:spMkLst>
            <pc:docMk/>
            <pc:sldMk cId="435426824" sldId="381"/>
            <ac:spMk id="42" creationId="{91709D0A-2C71-4006-A9B5-5FD1A8DD2F27}"/>
          </ac:spMkLst>
        </pc:spChg>
        <pc:spChg chg="mod">
          <ac:chgData name="kushaljh" userId="4c04cc6c-955c-4493-93eb-25196d563dbb" providerId="ADAL" clId="{09AB9296-6555-4CD3-80E5-59C02074B953}" dt="2021-06-28T09:06:28.199" v="3144" actId="1076"/>
          <ac:spMkLst>
            <pc:docMk/>
            <pc:sldMk cId="435426824" sldId="381"/>
            <ac:spMk id="44" creationId="{8FEF569B-3EF2-4D29-9373-F22781F5C9F9}"/>
          </ac:spMkLst>
        </pc:spChg>
        <pc:spChg chg="mod">
          <ac:chgData name="kushaljh" userId="4c04cc6c-955c-4493-93eb-25196d563dbb" providerId="ADAL" clId="{09AB9296-6555-4CD3-80E5-59C02074B953}" dt="2021-06-28T09:06:28.199" v="3144" actId="1076"/>
          <ac:spMkLst>
            <pc:docMk/>
            <pc:sldMk cId="435426824" sldId="381"/>
            <ac:spMk id="45" creationId="{BBC7DE90-00A3-4C8C-BDB6-1BE3F04FD417}"/>
          </ac:spMkLst>
        </pc:spChg>
        <pc:spChg chg="mod">
          <ac:chgData name="kushaljh" userId="4c04cc6c-955c-4493-93eb-25196d563dbb" providerId="ADAL" clId="{09AB9296-6555-4CD3-80E5-59C02074B953}" dt="2021-06-28T09:06:28.199" v="3144" actId="1076"/>
          <ac:spMkLst>
            <pc:docMk/>
            <pc:sldMk cId="435426824" sldId="381"/>
            <ac:spMk id="46" creationId="{28D400B2-7254-4F8B-B22B-4E864DA3A0F1}"/>
          </ac:spMkLst>
        </pc:spChg>
        <pc:grpChg chg="add mod">
          <ac:chgData name="kushaljh" userId="4c04cc6c-955c-4493-93eb-25196d563dbb" providerId="ADAL" clId="{09AB9296-6555-4CD3-80E5-59C02074B953}" dt="2021-06-28T09:05:43.448" v="3095" actId="164"/>
          <ac:grpSpMkLst>
            <pc:docMk/>
            <pc:sldMk cId="435426824" sldId="381"/>
            <ac:grpSpMk id="25" creationId="{15896184-1C57-4A1B-9382-B67AC5773E1E}"/>
          </ac:grpSpMkLst>
        </pc:grpChg>
        <pc:grpChg chg="add mod">
          <ac:chgData name="kushaljh" userId="4c04cc6c-955c-4493-93eb-25196d563dbb" providerId="ADAL" clId="{09AB9296-6555-4CD3-80E5-59C02074B953}" dt="2021-06-28T09:05:43.448" v="3095" actId="164"/>
          <ac:grpSpMkLst>
            <pc:docMk/>
            <pc:sldMk cId="435426824" sldId="381"/>
            <ac:grpSpMk id="32" creationId="{BD885CEF-0231-40DB-B5DC-5062E9767652}"/>
          </ac:grpSpMkLst>
        </pc:grpChg>
        <pc:grpChg chg="add del mod">
          <ac:chgData name="kushaljh" userId="4c04cc6c-955c-4493-93eb-25196d563dbb" providerId="ADAL" clId="{09AB9296-6555-4CD3-80E5-59C02074B953}" dt="2021-06-28T09:06:16.511" v="3142" actId="478"/>
          <ac:grpSpMkLst>
            <pc:docMk/>
            <pc:sldMk cId="435426824" sldId="381"/>
            <ac:grpSpMk id="34" creationId="{FC170963-5D50-4E2A-BF92-A423B4C78C18}"/>
          </ac:grpSpMkLst>
        </pc:grpChg>
        <pc:grpChg chg="add mod">
          <ac:chgData name="kushaljh" userId="4c04cc6c-955c-4493-93eb-25196d563dbb" providerId="ADAL" clId="{09AB9296-6555-4CD3-80E5-59C02074B953}" dt="2021-06-28T09:06:28.199" v="3144" actId="1076"/>
          <ac:grpSpMkLst>
            <pc:docMk/>
            <pc:sldMk cId="435426824" sldId="381"/>
            <ac:grpSpMk id="40" creationId="{FDF5B892-6182-4166-B480-28C14542B0EB}"/>
          </ac:grpSpMkLst>
        </pc:grpChg>
        <pc:grpChg chg="mod">
          <ac:chgData name="kushaljh" userId="4c04cc6c-955c-4493-93eb-25196d563dbb" providerId="ADAL" clId="{09AB9296-6555-4CD3-80E5-59C02074B953}" dt="2021-06-28T09:06:28.199" v="3144" actId="1076"/>
          <ac:grpSpMkLst>
            <pc:docMk/>
            <pc:sldMk cId="435426824" sldId="381"/>
            <ac:grpSpMk id="41" creationId="{22135186-B4A3-49E3-9232-CC7744CCBF07}"/>
          </ac:grpSpMkLst>
        </pc:grpChg>
        <pc:picChg chg="add mod">
          <ac:chgData name="kushaljh" userId="4c04cc6c-955c-4493-93eb-25196d563dbb" providerId="ADAL" clId="{09AB9296-6555-4CD3-80E5-59C02074B953}" dt="2021-06-28T08:45:03.085" v="2720" actId="1076"/>
          <ac:picMkLst>
            <pc:docMk/>
            <pc:sldMk cId="435426824" sldId="381"/>
            <ac:picMk id="8" creationId="{ED8DB54D-C5BC-45CB-AC87-9FE53A06C4BC}"/>
          </ac:picMkLst>
        </pc:picChg>
        <pc:picChg chg="add mod">
          <ac:chgData name="kushaljh" userId="4c04cc6c-955c-4493-93eb-25196d563dbb" providerId="ADAL" clId="{09AB9296-6555-4CD3-80E5-59C02074B953}" dt="2021-06-28T09:00:03.365" v="2989" actId="1076"/>
          <ac:picMkLst>
            <pc:docMk/>
            <pc:sldMk cId="435426824" sldId="381"/>
            <ac:picMk id="24" creationId="{5EBC4E2B-B586-4CC0-8B7B-344755B87D27}"/>
          </ac:picMkLst>
        </pc:picChg>
        <pc:picChg chg="add mod">
          <ac:chgData name="kushaljh" userId="4c04cc6c-955c-4493-93eb-25196d563dbb" providerId="ADAL" clId="{09AB9296-6555-4CD3-80E5-59C02074B953}" dt="2021-06-28T09:04:49.039" v="3088" actId="1076"/>
          <ac:picMkLst>
            <pc:docMk/>
            <pc:sldMk cId="435426824" sldId="381"/>
            <ac:picMk id="27" creationId="{36521E2D-43F7-4320-8C98-EB6F89367B5C}"/>
          </ac:picMkLst>
        </pc:picChg>
        <pc:picChg chg="mod">
          <ac:chgData name="kushaljh" userId="4c04cc6c-955c-4493-93eb-25196d563dbb" providerId="ADAL" clId="{09AB9296-6555-4CD3-80E5-59C02074B953}" dt="2021-06-28T09:05:37.056" v="3094" actId="1076"/>
          <ac:picMkLst>
            <pc:docMk/>
            <pc:sldMk cId="435426824" sldId="381"/>
            <ac:picMk id="35" creationId="{5550608B-EAB1-4B8B-808E-3F156B5EF8A1}"/>
          </ac:picMkLst>
        </pc:picChg>
        <pc:picChg chg="mod">
          <ac:chgData name="kushaljh" userId="4c04cc6c-955c-4493-93eb-25196d563dbb" providerId="ADAL" clId="{09AB9296-6555-4CD3-80E5-59C02074B953}" dt="2021-06-28T09:06:28.199" v="3144" actId="1076"/>
          <ac:picMkLst>
            <pc:docMk/>
            <pc:sldMk cId="435426824" sldId="381"/>
            <ac:picMk id="43" creationId="{AA036A6F-07BD-4D4C-B551-0DA9912AC36C}"/>
          </ac:picMkLst>
        </pc:picChg>
        <pc:picChg chg="add mod">
          <ac:chgData name="kushaljh" userId="4c04cc6c-955c-4493-93eb-25196d563dbb" providerId="ADAL" clId="{09AB9296-6555-4CD3-80E5-59C02074B953}" dt="2021-06-28T08:50:07.550" v="2804" actId="1076"/>
          <ac:picMkLst>
            <pc:docMk/>
            <pc:sldMk cId="435426824" sldId="381"/>
            <ac:picMk id="1026" creationId="{08FE2FAD-2352-4AEA-BF3B-1A191F5E8210}"/>
          </ac:picMkLst>
        </pc:picChg>
        <pc:cxnChg chg="add del mod">
          <ac:chgData name="kushaljh" userId="4c04cc6c-955c-4493-93eb-25196d563dbb" providerId="ADAL" clId="{09AB9296-6555-4CD3-80E5-59C02074B953}" dt="2021-06-28T06:15:34.211" v="776" actId="478"/>
          <ac:cxnSpMkLst>
            <pc:docMk/>
            <pc:sldMk cId="435426824" sldId="381"/>
            <ac:cxnSpMk id="5" creationId="{D2650562-2B83-4951-BEB4-9FBA690EA779}"/>
          </ac:cxnSpMkLst>
        </pc:cxnChg>
        <pc:cxnChg chg="add mod">
          <ac:chgData name="kushaljh" userId="4c04cc6c-955c-4493-93eb-25196d563dbb" providerId="ADAL" clId="{09AB9296-6555-4CD3-80E5-59C02074B953}" dt="2021-06-28T08:45:59.932" v="2724" actId="208"/>
          <ac:cxnSpMkLst>
            <pc:docMk/>
            <pc:sldMk cId="435426824" sldId="381"/>
            <ac:cxnSpMk id="10" creationId="{76C48DA9-9540-4F3F-A6AF-1E40B5287E7C}"/>
          </ac:cxnSpMkLst>
        </pc:cxnChg>
      </pc:sldChg>
      <pc:sldChg chg="addSp delSp modSp new mod">
        <pc:chgData name="kushaljh" userId="4c04cc6c-955c-4493-93eb-25196d563dbb" providerId="ADAL" clId="{09AB9296-6555-4CD3-80E5-59C02074B953}" dt="2021-06-28T09:08:45.750" v="3169" actId="15"/>
        <pc:sldMkLst>
          <pc:docMk/>
          <pc:sldMk cId="2717965357" sldId="382"/>
        </pc:sldMkLst>
        <pc:spChg chg="mod">
          <ac:chgData name="kushaljh" userId="4c04cc6c-955c-4493-93eb-25196d563dbb" providerId="ADAL" clId="{09AB9296-6555-4CD3-80E5-59C02074B953}" dt="2021-06-28T06:46:37.208" v="803" actId="20577"/>
          <ac:spMkLst>
            <pc:docMk/>
            <pc:sldMk cId="2717965357" sldId="382"/>
            <ac:spMk id="2" creationId="{3AB26FB0-985D-4B45-BB13-E26DCEFBF247}"/>
          </ac:spMkLst>
        </pc:spChg>
        <pc:spChg chg="del mod">
          <ac:chgData name="kushaljh" userId="4c04cc6c-955c-4493-93eb-25196d563dbb" providerId="ADAL" clId="{09AB9296-6555-4CD3-80E5-59C02074B953}" dt="2021-06-28T06:46:43.066" v="805" actId="478"/>
          <ac:spMkLst>
            <pc:docMk/>
            <pc:sldMk cId="2717965357" sldId="382"/>
            <ac:spMk id="3" creationId="{15E66228-36D6-4190-A38D-8BFA7EEFADE5}"/>
          </ac:spMkLst>
        </pc:spChg>
        <pc:spChg chg="mod">
          <ac:chgData name="kushaljh" userId="4c04cc6c-955c-4493-93eb-25196d563dbb" providerId="ADAL" clId="{09AB9296-6555-4CD3-80E5-59C02074B953}" dt="2021-06-28T09:08:45.750" v="3169" actId="15"/>
          <ac:spMkLst>
            <pc:docMk/>
            <pc:sldMk cId="2717965357" sldId="382"/>
            <ac:spMk id="5" creationId="{87565AA4-F1CD-4751-8824-86F6A0C88A11}"/>
          </ac:spMkLst>
        </pc:spChg>
        <pc:spChg chg="mod">
          <ac:chgData name="kushaljh" userId="4c04cc6c-955c-4493-93eb-25196d563dbb" providerId="ADAL" clId="{09AB9296-6555-4CD3-80E5-59C02074B953}" dt="2021-06-28T06:45:55.002" v="783" actId="14100"/>
          <ac:spMkLst>
            <pc:docMk/>
            <pc:sldMk cId="2717965357" sldId="382"/>
            <ac:spMk id="6" creationId="{A9379972-6F57-4366-BBB7-E5A3D405F763}"/>
          </ac:spMkLst>
        </pc:spChg>
        <pc:spChg chg="add mod">
          <ac:chgData name="kushaljh" userId="4c04cc6c-955c-4493-93eb-25196d563dbb" providerId="ADAL" clId="{09AB9296-6555-4CD3-80E5-59C02074B953}" dt="2021-06-28T06:46:10.815" v="786" actId="1076"/>
          <ac:spMkLst>
            <pc:docMk/>
            <pc:sldMk cId="2717965357" sldId="382"/>
            <ac:spMk id="7" creationId="{C0C538DD-6AD4-4ABE-A5FC-A2485702F242}"/>
          </ac:spMkLst>
        </pc:spChg>
        <pc:grpChg chg="add mod">
          <ac:chgData name="kushaljh" userId="4c04cc6c-955c-4493-93eb-25196d563dbb" providerId="ADAL" clId="{09AB9296-6555-4CD3-80E5-59C02074B953}" dt="2021-06-28T06:46:03.716" v="785" actId="1076"/>
          <ac:grpSpMkLst>
            <pc:docMk/>
            <pc:sldMk cId="2717965357" sldId="382"/>
            <ac:grpSpMk id="4" creationId="{06316CAF-2341-4F85-83B0-083FC238FAFB}"/>
          </ac:grpSpMkLst>
        </pc:grpChg>
      </pc:sldChg>
      <pc:sldChg chg="addSp delSp modSp new mod">
        <pc:chgData name="kushaljh" userId="4c04cc6c-955c-4493-93eb-25196d563dbb" providerId="ADAL" clId="{09AB9296-6555-4CD3-80E5-59C02074B953}" dt="2021-06-28T06:51:12.571" v="1118" actId="22"/>
        <pc:sldMkLst>
          <pc:docMk/>
          <pc:sldMk cId="181017663" sldId="383"/>
        </pc:sldMkLst>
        <pc:spChg chg="mod">
          <ac:chgData name="kushaljh" userId="4c04cc6c-955c-4493-93eb-25196d563dbb" providerId="ADAL" clId="{09AB9296-6555-4CD3-80E5-59C02074B953}" dt="2021-06-28T06:47:00.875" v="825" actId="20577"/>
          <ac:spMkLst>
            <pc:docMk/>
            <pc:sldMk cId="181017663" sldId="383"/>
            <ac:spMk id="2" creationId="{C32AE61E-8B53-4CAC-8753-63ADBB82D618}"/>
          </ac:spMkLst>
        </pc:spChg>
        <pc:spChg chg="mod">
          <ac:chgData name="kushaljh" userId="4c04cc6c-955c-4493-93eb-25196d563dbb" providerId="ADAL" clId="{09AB9296-6555-4CD3-80E5-59C02074B953}" dt="2021-06-28T06:49:51.386" v="1116" actId="15"/>
          <ac:spMkLst>
            <pc:docMk/>
            <pc:sldMk cId="181017663" sldId="383"/>
            <ac:spMk id="3" creationId="{BB8D478F-B444-4C53-BE5F-3F151E23620A}"/>
          </ac:spMkLst>
        </pc:spChg>
        <pc:spChg chg="add del">
          <ac:chgData name="kushaljh" userId="4c04cc6c-955c-4493-93eb-25196d563dbb" providerId="ADAL" clId="{09AB9296-6555-4CD3-80E5-59C02074B953}" dt="2021-06-28T06:51:12.571" v="1118" actId="22"/>
          <ac:spMkLst>
            <pc:docMk/>
            <pc:sldMk cId="181017663" sldId="383"/>
            <ac:spMk id="5" creationId="{C3F58FF8-2420-4CFE-AD82-9BF1A9CE0071}"/>
          </ac:spMkLst>
        </pc:spChg>
      </pc:sldChg>
      <pc:sldChg chg="add del ord">
        <pc:chgData name="kushaljh" userId="4c04cc6c-955c-4493-93eb-25196d563dbb" providerId="ADAL" clId="{09AB9296-6555-4CD3-80E5-59C02074B953}" dt="2021-06-28T09:09:14.381" v="3173" actId="47"/>
        <pc:sldMkLst>
          <pc:docMk/>
          <pc:sldMk cId="961895802" sldId="384"/>
        </pc:sldMkLst>
      </pc:sldChg>
      <pc:sldChg chg="modSp new mod">
        <pc:chgData name="kushaljh" userId="4c04cc6c-955c-4493-93eb-25196d563dbb" providerId="ADAL" clId="{09AB9296-6555-4CD3-80E5-59C02074B953}" dt="2021-06-28T06:56:37.201" v="1695" actId="20577"/>
        <pc:sldMkLst>
          <pc:docMk/>
          <pc:sldMk cId="394108831" sldId="385"/>
        </pc:sldMkLst>
        <pc:spChg chg="mod">
          <ac:chgData name="kushaljh" userId="4c04cc6c-955c-4493-93eb-25196d563dbb" providerId="ADAL" clId="{09AB9296-6555-4CD3-80E5-59C02074B953}" dt="2021-06-28T06:52:13.191" v="1152" actId="20577"/>
          <ac:spMkLst>
            <pc:docMk/>
            <pc:sldMk cId="394108831" sldId="385"/>
            <ac:spMk id="2" creationId="{C829D176-8592-47E3-A603-C6511B10FF1D}"/>
          </ac:spMkLst>
        </pc:spChg>
        <pc:spChg chg="mod">
          <ac:chgData name="kushaljh" userId="4c04cc6c-955c-4493-93eb-25196d563dbb" providerId="ADAL" clId="{09AB9296-6555-4CD3-80E5-59C02074B953}" dt="2021-06-28T06:56:37.201" v="1695" actId="20577"/>
          <ac:spMkLst>
            <pc:docMk/>
            <pc:sldMk cId="394108831" sldId="385"/>
            <ac:spMk id="3" creationId="{DD8C680F-C496-4D11-8E78-A728B81DC0E7}"/>
          </ac:spMkLst>
        </pc:spChg>
      </pc:sldChg>
      <pc:sldChg chg="addSp delSp modSp new mod">
        <pc:chgData name="kushaljh" userId="4c04cc6c-955c-4493-93eb-25196d563dbb" providerId="ADAL" clId="{09AB9296-6555-4CD3-80E5-59C02074B953}" dt="2021-06-28T07:05:21.805" v="2105" actId="1076"/>
        <pc:sldMkLst>
          <pc:docMk/>
          <pc:sldMk cId="1384965796" sldId="386"/>
        </pc:sldMkLst>
        <pc:spChg chg="mod">
          <ac:chgData name="kushaljh" userId="4c04cc6c-955c-4493-93eb-25196d563dbb" providerId="ADAL" clId="{09AB9296-6555-4CD3-80E5-59C02074B953}" dt="2021-06-28T06:56:44.093" v="1706" actId="20577"/>
          <ac:spMkLst>
            <pc:docMk/>
            <pc:sldMk cId="1384965796" sldId="386"/>
            <ac:spMk id="2" creationId="{3D29C855-682A-4831-8B3F-0C36C87872FC}"/>
          </ac:spMkLst>
        </pc:spChg>
        <pc:spChg chg="del mod">
          <ac:chgData name="kushaljh" userId="4c04cc6c-955c-4493-93eb-25196d563dbb" providerId="ADAL" clId="{09AB9296-6555-4CD3-80E5-59C02074B953}" dt="2021-06-28T06:57:00.250" v="1708" actId="21"/>
          <ac:spMkLst>
            <pc:docMk/>
            <pc:sldMk cId="1384965796" sldId="386"/>
            <ac:spMk id="3" creationId="{E428E5A6-E34E-417C-A20C-2070B8B842DF}"/>
          </ac:spMkLst>
        </pc:spChg>
        <pc:spChg chg="add del mod">
          <ac:chgData name="kushaljh" userId="4c04cc6c-955c-4493-93eb-25196d563dbb" providerId="ADAL" clId="{09AB9296-6555-4CD3-80E5-59C02074B953}" dt="2021-06-28T06:57:05.101" v="1709"/>
          <ac:spMkLst>
            <pc:docMk/>
            <pc:sldMk cId="1384965796" sldId="386"/>
            <ac:spMk id="5" creationId="{59820F41-BB76-4F0B-8F56-7CD97D46A3AD}"/>
          </ac:spMkLst>
        </pc:spChg>
        <pc:spChg chg="add mod">
          <ac:chgData name="kushaljh" userId="4c04cc6c-955c-4493-93eb-25196d563dbb" providerId="ADAL" clId="{09AB9296-6555-4CD3-80E5-59C02074B953}" dt="2021-06-28T06:57:52.194" v="1725" actId="20577"/>
          <ac:spMkLst>
            <pc:docMk/>
            <pc:sldMk cId="1384965796" sldId="386"/>
            <ac:spMk id="6" creationId="{9C33A14F-219C-4E65-8D79-B51E5A4EA69A}"/>
          </ac:spMkLst>
        </pc:spChg>
        <pc:spChg chg="add mod">
          <ac:chgData name="kushaljh" userId="4c04cc6c-955c-4493-93eb-25196d563dbb" providerId="ADAL" clId="{09AB9296-6555-4CD3-80E5-59C02074B953}" dt="2021-06-28T07:05:21.805" v="2105" actId="1076"/>
          <ac:spMkLst>
            <pc:docMk/>
            <pc:sldMk cId="1384965796" sldId="386"/>
            <ac:spMk id="7" creationId="{12079CB8-2705-4229-9747-6FEDE8F1A47E}"/>
          </ac:spMkLst>
        </pc:spChg>
      </pc:sldChg>
      <pc:sldChg chg="addSp modSp new mod modAnim">
        <pc:chgData name="kushaljh" userId="4c04cc6c-955c-4493-93eb-25196d563dbb" providerId="ADAL" clId="{09AB9296-6555-4CD3-80E5-59C02074B953}" dt="2021-06-28T07:07:09.343" v="2166" actId="20577"/>
        <pc:sldMkLst>
          <pc:docMk/>
          <pc:sldMk cId="2446549755" sldId="387"/>
        </pc:sldMkLst>
        <pc:spChg chg="mod">
          <ac:chgData name="kushaljh" userId="4c04cc6c-955c-4493-93eb-25196d563dbb" providerId="ADAL" clId="{09AB9296-6555-4CD3-80E5-59C02074B953}" dt="2021-06-28T06:58:49.592" v="1756" actId="20577"/>
          <ac:spMkLst>
            <pc:docMk/>
            <pc:sldMk cId="2446549755" sldId="387"/>
            <ac:spMk id="2" creationId="{54F60A19-8329-41F4-9C26-11F647F481A5}"/>
          </ac:spMkLst>
        </pc:spChg>
        <pc:spChg chg="mod">
          <ac:chgData name="kushaljh" userId="4c04cc6c-955c-4493-93eb-25196d563dbb" providerId="ADAL" clId="{09AB9296-6555-4CD3-80E5-59C02074B953}" dt="2021-06-28T07:07:09.343" v="2166" actId="20577"/>
          <ac:spMkLst>
            <pc:docMk/>
            <pc:sldMk cId="2446549755" sldId="387"/>
            <ac:spMk id="3" creationId="{7B8F2F00-E4BD-44E0-940D-F5F8BAA1404E}"/>
          </ac:spMkLst>
        </pc:spChg>
        <pc:spChg chg="add mod">
          <ac:chgData name="kushaljh" userId="4c04cc6c-955c-4493-93eb-25196d563dbb" providerId="ADAL" clId="{09AB9296-6555-4CD3-80E5-59C02074B953}" dt="2021-06-28T07:06:30.238" v="2164" actId="20577"/>
          <ac:spMkLst>
            <pc:docMk/>
            <pc:sldMk cId="2446549755" sldId="387"/>
            <ac:spMk id="4" creationId="{51C0A515-ED57-49D8-9671-788777FA089E}"/>
          </ac:spMkLst>
        </pc:spChg>
      </pc:sldChg>
      <pc:sldChg chg="modSp new mod">
        <pc:chgData name="kushaljh" userId="4c04cc6c-955c-4493-93eb-25196d563dbb" providerId="ADAL" clId="{09AB9296-6555-4CD3-80E5-59C02074B953}" dt="2021-06-28T07:08:50.790" v="2222" actId="5793"/>
        <pc:sldMkLst>
          <pc:docMk/>
          <pc:sldMk cId="332686594" sldId="388"/>
        </pc:sldMkLst>
        <pc:spChg chg="mod">
          <ac:chgData name="kushaljh" userId="4c04cc6c-955c-4493-93eb-25196d563dbb" providerId="ADAL" clId="{09AB9296-6555-4CD3-80E5-59C02074B953}" dt="2021-06-28T07:07:25.673" v="2191" actId="20577"/>
          <ac:spMkLst>
            <pc:docMk/>
            <pc:sldMk cId="332686594" sldId="388"/>
            <ac:spMk id="2" creationId="{AA7CD58C-A99D-4C84-87FB-DE1199898FEE}"/>
          </ac:spMkLst>
        </pc:spChg>
        <pc:spChg chg="mod">
          <ac:chgData name="kushaljh" userId="4c04cc6c-955c-4493-93eb-25196d563dbb" providerId="ADAL" clId="{09AB9296-6555-4CD3-80E5-59C02074B953}" dt="2021-06-28T07:08:50.790" v="2222" actId="5793"/>
          <ac:spMkLst>
            <pc:docMk/>
            <pc:sldMk cId="332686594" sldId="388"/>
            <ac:spMk id="3" creationId="{49DB867F-71F8-496A-A102-37E056598557}"/>
          </ac:spMkLst>
        </pc:spChg>
      </pc:sldChg>
      <pc:sldChg chg="add ord">
        <pc:chgData name="kushaljh" userId="4c04cc6c-955c-4493-93eb-25196d563dbb" providerId="ADAL" clId="{09AB9296-6555-4CD3-80E5-59C02074B953}" dt="2021-06-28T09:09:12.100" v="3172"/>
        <pc:sldMkLst>
          <pc:docMk/>
          <pc:sldMk cId="916254564" sldId="389"/>
        </pc:sldMkLst>
      </pc:sldChg>
      <pc:sldChg chg="new del">
        <pc:chgData name="kushaljh" userId="4c04cc6c-955c-4493-93eb-25196d563dbb" providerId="ADAL" clId="{09AB9296-6555-4CD3-80E5-59C02074B953}" dt="2021-06-28T08:32:54.677" v="2245" actId="47"/>
        <pc:sldMkLst>
          <pc:docMk/>
          <pc:sldMk cId="4194435365" sldId="389"/>
        </pc:sldMkLst>
      </pc:sldChg>
      <pc:sldChg chg="modSp new del mod">
        <pc:chgData name="kushaljh" userId="4c04cc6c-955c-4493-93eb-25196d563dbb" providerId="ADAL" clId="{09AB9296-6555-4CD3-80E5-59C02074B953}" dt="2021-06-28T09:13:03.184" v="3211" actId="47"/>
        <pc:sldMkLst>
          <pc:docMk/>
          <pc:sldMk cId="1343959594" sldId="390"/>
        </pc:sldMkLst>
        <pc:spChg chg="mod">
          <ac:chgData name="kushaljh" userId="4c04cc6c-955c-4493-93eb-25196d563dbb" providerId="ADAL" clId="{09AB9296-6555-4CD3-80E5-59C02074B953}" dt="2021-06-28T09:12:54.605" v="3210" actId="20577"/>
          <ac:spMkLst>
            <pc:docMk/>
            <pc:sldMk cId="1343959594" sldId="390"/>
            <ac:spMk id="2" creationId="{6BD07D9C-7BDC-4BD5-B9A0-57734E8127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B91B-DDA6-4E07-A33C-098BFF74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F40CF-78FB-45CA-9F1B-089935C8D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00945"/>
                <a:ext cx="11187258" cy="2208416"/>
              </a:xfrm>
            </p:spPr>
            <p:txBody>
              <a:bodyPr/>
              <a:lstStyle/>
              <a:p>
                <a:r>
                  <a:rPr lang="en-US" dirty="0"/>
                  <a:t>We will define a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 which will always be between 0 and 1 (both inclusive).</a:t>
                </a:r>
              </a:p>
              <a:p>
                <a:r>
                  <a:rPr lang="en-US" dirty="0"/>
                  <a:t>We will also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F40CF-78FB-45CA-9F1B-089935C8D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00945"/>
                <a:ext cx="11187258" cy="2208416"/>
              </a:xfrm>
              <a:blipFill>
                <a:blip r:embed="rId2"/>
                <a:stretch>
                  <a:fillRect l="-708" t="-4972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810D159-772E-4BAA-AC63-A8EBD1710E44}"/>
              </a:ext>
            </a:extLst>
          </p:cNvPr>
          <p:cNvGrpSpPr/>
          <p:nvPr/>
        </p:nvGrpSpPr>
        <p:grpSpPr>
          <a:xfrm>
            <a:off x="1409453" y="1644656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FE39C8-D007-4C71-B53A-6F8C3323D0B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BA17C8-B846-42B4-889F-D0B0C05C4C7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73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6FB0-985D-4B45-BB13-E26DCEFB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16CAF-2341-4F85-83B0-083FC238FAFB}"/>
              </a:ext>
            </a:extLst>
          </p:cNvPr>
          <p:cNvGrpSpPr/>
          <p:nvPr/>
        </p:nvGrpSpPr>
        <p:grpSpPr>
          <a:xfrm>
            <a:off x="901451" y="1439717"/>
            <a:ext cx="10389098" cy="3841853"/>
            <a:chOff x="1185840" y="3429000"/>
            <a:chExt cx="6111313" cy="1846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565AA4-F1CD-4751-8824-86F6A0C88A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565AA4-F1CD-4751-8824-86F6A0C88A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 l="-12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379972-6F57-4366-BBB7-E5A3D405F763}"/>
                </a:ext>
              </a:extLst>
            </p:cNvPr>
            <p:cNvSpPr/>
            <p:nvPr/>
          </p:nvSpPr>
          <p:spPr>
            <a:xfrm>
              <a:off x="1185840" y="3429000"/>
              <a:ext cx="6111310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538DD-6AD4-4ABE-A5FC-A2485702F242}"/>
                  </a:ext>
                </a:extLst>
              </p:cNvPr>
              <p:cNvSpPr/>
              <p:nvPr/>
            </p:nvSpPr>
            <p:spPr>
              <a:xfrm>
                <a:off x="1191982" y="5439332"/>
                <a:ext cx="9808029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538DD-6AD4-4ABE-A5FC-A2485702F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82" y="5439332"/>
                <a:ext cx="9808029" cy="768533"/>
              </a:xfrm>
              <a:prstGeom prst="rect">
                <a:avLst/>
              </a:prstGeom>
              <a:blipFill>
                <a:blip r:embed="rId3"/>
                <a:stretch>
                  <a:fillRect l="-1055" b="-465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6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E61E-8B53-4CAC-8753-63ADBB82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D478F-B444-4C53-BE5F-3F151E236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6-sided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0 and 1.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D478F-B444-4C53-BE5F-3F151E236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1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6FB0-985D-4B45-BB13-E26DCEFB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16CAF-2341-4F85-83B0-083FC238FAFB}"/>
              </a:ext>
            </a:extLst>
          </p:cNvPr>
          <p:cNvGrpSpPr/>
          <p:nvPr/>
        </p:nvGrpSpPr>
        <p:grpSpPr>
          <a:xfrm>
            <a:off x="901451" y="1439717"/>
            <a:ext cx="10389098" cy="3841853"/>
            <a:chOff x="1185840" y="3429000"/>
            <a:chExt cx="6111313" cy="1846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565AA4-F1CD-4751-8824-86F6A0C88A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565AA4-F1CD-4751-8824-86F6A0C88A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 l="-12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379972-6F57-4366-BBB7-E5A3D405F763}"/>
                </a:ext>
              </a:extLst>
            </p:cNvPr>
            <p:cNvSpPr/>
            <p:nvPr/>
          </p:nvSpPr>
          <p:spPr>
            <a:xfrm>
              <a:off x="1185840" y="3429000"/>
              <a:ext cx="6111310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538DD-6AD4-4ABE-A5FC-A2485702F242}"/>
                  </a:ext>
                </a:extLst>
              </p:cNvPr>
              <p:cNvSpPr/>
              <p:nvPr/>
            </p:nvSpPr>
            <p:spPr>
              <a:xfrm>
                <a:off x="1191982" y="5439332"/>
                <a:ext cx="9808029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C538DD-6AD4-4ABE-A5FC-A2485702F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82" y="5439332"/>
                <a:ext cx="9808029" cy="768533"/>
              </a:xfrm>
              <a:prstGeom prst="rect">
                <a:avLst/>
              </a:prstGeom>
              <a:blipFill>
                <a:blip r:embed="rId3"/>
                <a:stretch>
                  <a:fillRect l="-1055" b="-465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5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D176-8592-47E3-A603-C6511B10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8C680F-C496-4D11-8E78-A728B81DC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most common probability measure is the uniform probability measure. </a:t>
                </a:r>
              </a:p>
              <a:p>
                <a:r>
                  <a:rPr lang="en-US" dirty="0"/>
                  <a:t>In the uniform probability measure,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8C680F-C496-4D11-8E78-A728B81D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C855-682A-4831-8B3F-0C36C878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C33A14F-219C-4E65-8D79-B51E5A4EA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675" y="1463675"/>
                <a:ext cx="11187113" cy="4845050"/>
              </a:xfrm>
            </p:spPr>
            <p:txBody>
              <a:bodyPr/>
              <a:lstStyle/>
              <a:p>
                <a:r>
                  <a:rPr lang="en-US" dirty="0"/>
                  <a:t>Let your sample space be all possible outcomes of a sequence of 100 coin tosses. Assign the uniform measure to this sample space. </a:t>
                </a:r>
              </a:p>
              <a:p>
                <a:r>
                  <a:rPr lang="en-US" dirty="0"/>
                  <a:t>What is the probability of the event,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“there are exactly 50 heads”?</a:t>
                </a:r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den>
                    </m:f>
                  </m:oMath>
                </a14:m>
                <a:endParaRPr lang="en-US" dirty="0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 b="0" dirty="0"/>
                  <a:t>There is not enough information in this problem.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C33A14F-219C-4E65-8D79-B51E5A4EA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75" y="1463675"/>
                <a:ext cx="11187113" cy="4845050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79CB8-2705-4229-9747-6FEDE8F1A47E}"/>
              </a:ext>
            </a:extLst>
          </p:cNvPr>
          <p:cNvSpPr/>
          <p:nvPr/>
        </p:nvSpPr>
        <p:spPr>
          <a:xfrm>
            <a:off x="3944419" y="5645944"/>
            <a:ext cx="4303162" cy="948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out the Poll Everywhere for Kushal to adjust his explanation</a:t>
            </a:r>
            <a:br>
              <a:rPr lang="en-US" dirty="0"/>
            </a:br>
            <a:r>
              <a:rPr lang="en-US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138496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A19-8329-41F4-9C26-11F647F4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F2F00-E4BD-44E0-940D-F5F8BAA14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i.e., they are disjoint subsets of the sample space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h𝑒𝑎𝑑𝑠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𝑠h𝑜𝑤𝑒𝑑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F2F00-E4BD-44E0-940D-F5F8BAA14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1C0A515-ED57-49D8-9671-788777FA089E}"/>
                  </a:ext>
                </a:extLst>
              </p:cNvPr>
              <p:cNvSpPr/>
              <p:nvPr/>
            </p:nvSpPr>
            <p:spPr>
              <a:xfrm>
                <a:off x="6955966" y="4919753"/>
                <a:ext cx="4303162" cy="948780"/>
              </a:xfrm>
              <a:prstGeom prst="roundRect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mutually exclusive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not mutually exclusive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1C0A515-ED57-49D8-9671-788777FA0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66" y="4919753"/>
                <a:ext cx="4303162" cy="9487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Office Hours are all up! </a:t>
            </a:r>
          </a:p>
          <a:p>
            <a:pPr marL="0" indent="0">
              <a:buNone/>
            </a:pPr>
            <a:r>
              <a:rPr lang="en-US" dirty="0"/>
              <a:t>Please check the calendar on the course staff webpage.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 Set 1 is due this Thursday.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also release the details of the Review Summaries assignment soon. </a:t>
            </a:r>
          </a:p>
          <a:p>
            <a:pPr marL="0" indent="0">
              <a:buNone/>
            </a:pPr>
            <a:r>
              <a:rPr lang="en-US" dirty="0"/>
              <a:t>It will be due at the end of next week.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D58C-A99D-4C84-87FB-DE11998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B867F-71F8-496A-A102-37E056598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These lead quickly to these three corollaries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B867F-71F8-496A-A102-37E056598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8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probably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35342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82DE-0EB8-4335-9898-A2F948B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40864"/>
            <a:ext cx="11187259" cy="1014667"/>
          </a:xfrm>
        </p:spPr>
        <p:txBody>
          <a:bodyPr/>
          <a:lstStyle/>
          <a:p>
            <a:r>
              <a:rPr lang="en-US" dirty="0"/>
              <a:t>Balls and Urns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urn* with two red balls and two green balls inside.</a:t>
                </a:r>
              </a:p>
              <a:p>
                <a:r>
                  <a:rPr lang="en-US" dirty="0"/>
                  <a:t>Take out two of the balls replacing the first ball after you take it out.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drawing out both red balls?</a:t>
                </a:r>
              </a:p>
              <a:p>
                <a:r>
                  <a:rPr lang="en-US" dirty="0"/>
                  <a:t>Sequential process: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first being red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second being red.</a:t>
                </a:r>
              </a:p>
              <a:p>
                <a:endParaRPr lang="en-US" dirty="0"/>
              </a:p>
              <a:p>
                <a:r>
                  <a:rPr lang="en-US" dirty="0"/>
                  <a:t>* An urn is a vase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eek Urn Clip Art | Ancient greek pottery, Ancient egypt projects, Greek  pattern">
            <a:extLst>
              <a:ext uri="{FF2B5EF4-FFF2-40B4-BE49-F238E27FC236}">
                <a16:creationId xmlns:a16="http://schemas.microsoft.com/office/drawing/2014/main" id="{63AE3D14-C63D-41E9-AF8F-DF825C18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09" y="3107952"/>
            <a:ext cx="1714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A003E4-2698-4B62-A3E2-198F8E3D8EC1}"/>
              </a:ext>
            </a:extLst>
          </p:cNvPr>
          <p:cNvSpPr/>
          <p:nvPr/>
        </p:nvSpPr>
        <p:spPr>
          <a:xfrm>
            <a:off x="9632577" y="4455459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988FB1-2E5D-4E37-AF77-757031A1FBBC}"/>
              </a:ext>
            </a:extLst>
          </p:cNvPr>
          <p:cNvSpPr/>
          <p:nvPr/>
        </p:nvSpPr>
        <p:spPr>
          <a:xfrm>
            <a:off x="9928412" y="4764741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3C9E01-5A4E-437B-894F-963A7209E5D3}"/>
              </a:ext>
            </a:extLst>
          </p:cNvPr>
          <p:cNvSpPr/>
          <p:nvPr/>
        </p:nvSpPr>
        <p:spPr>
          <a:xfrm>
            <a:off x="10243297" y="4513729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EA2DDB-DD1C-4136-B35E-DBA0965F7878}"/>
              </a:ext>
            </a:extLst>
          </p:cNvPr>
          <p:cNvSpPr/>
          <p:nvPr/>
        </p:nvSpPr>
        <p:spPr>
          <a:xfrm>
            <a:off x="10539132" y="4823011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DC150F-7B83-49F9-B333-E802BE84053F}"/>
              </a:ext>
            </a:extLst>
          </p:cNvPr>
          <p:cNvSpPr/>
          <p:nvPr/>
        </p:nvSpPr>
        <p:spPr>
          <a:xfrm>
            <a:off x="9632577" y="4450976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far…we’ve done a lot of counting.</a:t>
            </a:r>
          </a:p>
          <a:p>
            <a:endParaRPr lang="en-US" dirty="0"/>
          </a:p>
          <a:p>
            <a:r>
              <a:rPr lang="en-US" dirty="0"/>
              <a:t>Starting today, we get to calculate probabilities!</a:t>
            </a:r>
          </a:p>
          <a:p>
            <a:endParaRPr lang="en-US" dirty="0"/>
          </a:p>
          <a:p>
            <a:r>
              <a:rPr lang="en-US" dirty="0"/>
              <a:t>Mostly notation and vocabulary today.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2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our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A17B1-D108-41FD-8262-33AE6F715A18}"/>
              </a:ext>
            </a:extLst>
          </p:cNvPr>
          <p:cNvSpPr/>
          <p:nvPr/>
        </p:nvSpPr>
        <p:spPr>
          <a:xfrm>
            <a:off x="1080654" y="3121891"/>
            <a:ext cx="9679709" cy="129309"/>
          </a:xfrm>
          <a:prstGeom prst="rect">
            <a:avLst/>
          </a:prstGeom>
          <a:gradFill flip="none" rotWithShape="1">
            <a:gsLst>
              <a:gs pos="75000">
                <a:srgbClr val="E00000"/>
              </a:gs>
              <a:gs pos="45000">
                <a:srgbClr val="99FF66">
                  <a:lumMod val="90000"/>
                </a:srgbClr>
              </a:gs>
              <a:gs pos="0">
                <a:srgbClr val="92D050">
                  <a:shade val="30000"/>
                  <a:satMod val="115000"/>
                  <a:lumMod val="85000"/>
                  <a:lumOff val="15000"/>
                </a:srgbClr>
              </a:gs>
              <a:gs pos="25000">
                <a:srgbClr val="92D05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Graphic 7" descr="Dice with solid fill">
            <a:extLst>
              <a:ext uri="{FF2B5EF4-FFF2-40B4-BE49-F238E27FC236}">
                <a16:creationId xmlns:a16="http://schemas.microsoft.com/office/drawing/2014/main" id="{ED8DB54D-C5BC-45CB-AC87-9FE53A06C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130" y="2113961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48DA9-9540-4F3F-A6AF-1E40B5287E7C}"/>
              </a:ext>
            </a:extLst>
          </p:cNvPr>
          <p:cNvCxnSpPr/>
          <p:nvPr/>
        </p:nvCxnSpPr>
        <p:spPr>
          <a:xfrm>
            <a:off x="5920508" y="2960016"/>
            <a:ext cx="0" cy="46898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277B45-58CA-4805-BC8B-59EDEAFD5773}"/>
              </a:ext>
            </a:extLst>
          </p:cNvPr>
          <p:cNvSpPr txBox="1"/>
          <p:nvPr/>
        </p:nvSpPr>
        <p:spPr>
          <a:xfrm>
            <a:off x="238019" y="4782606"/>
            <a:ext cx="1685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Impossible event</a:t>
            </a:r>
          </a:p>
          <a:p>
            <a:pPr algn="ctr"/>
            <a:r>
              <a:rPr lang="en-US" dirty="0"/>
              <a:t>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FAFD1-CB9A-47E0-B2E8-E4CE2025B42A}"/>
              </a:ext>
            </a:extLst>
          </p:cNvPr>
          <p:cNvSpPr txBox="1"/>
          <p:nvPr/>
        </p:nvSpPr>
        <p:spPr>
          <a:xfrm>
            <a:off x="5253402" y="4785711"/>
            <a:ext cx="1334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Chance</a:t>
            </a:r>
          </a:p>
          <a:p>
            <a:pPr algn="ctr"/>
            <a:r>
              <a:rPr lang="en-US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13E57-6C8B-4525-BF29-586DE7FC64AA}"/>
              </a:ext>
            </a:extLst>
          </p:cNvPr>
          <p:cNvSpPr txBox="1"/>
          <p:nvPr/>
        </p:nvSpPr>
        <p:spPr>
          <a:xfrm>
            <a:off x="10051675" y="4788269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Certain event</a:t>
            </a:r>
          </a:p>
          <a:p>
            <a:pPr algn="ctr"/>
            <a:r>
              <a:rPr lang="en-US" dirty="0"/>
              <a:t>100%</a:t>
            </a:r>
          </a:p>
        </p:txBody>
      </p:sp>
      <p:pic>
        <p:nvPicPr>
          <p:cNvPr id="1026" name="Picture 2" descr="Pin on Educational Ideas">
            <a:extLst>
              <a:ext uri="{FF2B5EF4-FFF2-40B4-BE49-F238E27FC236}">
                <a16:creationId xmlns:a16="http://schemas.microsoft.com/office/drawing/2014/main" id="{08FE2FAD-2352-4AEA-BF3B-1A191F5E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94" y="1849588"/>
            <a:ext cx="983226" cy="9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C4EEE9-AE28-45A4-907B-FE2EC21FD458}"/>
              </a:ext>
            </a:extLst>
          </p:cNvPr>
          <p:cNvSpPr txBox="1"/>
          <p:nvPr/>
        </p:nvSpPr>
        <p:spPr>
          <a:xfrm>
            <a:off x="2802226" y="4786571"/>
            <a:ext cx="151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Unlikely event</a:t>
            </a:r>
          </a:p>
          <a:p>
            <a:pPr algn="ctr"/>
            <a:r>
              <a:rPr lang="en-US" dirty="0"/>
              <a:t>&gt; 0%; &lt;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3FE40-C6EC-4B60-BBDF-25599B295D4F}"/>
              </a:ext>
            </a:extLst>
          </p:cNvPr>
          <p:cNvSpPr txBox="1"/>
          <p:nvPr/>
        </p:nvSpPr>
        <p:spPr>
          <a:xfrm>
            <a:off x="7402119" y="4785711"/>
            <a:ext cx="170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Likely event</a:t>
            </a:r>
          </a:p>
          <a:p>
            <a:pPr algn="ctr"/>
            <a:r>
              <a:rPr lang="en-US" dirty="0"/>
              <a:t>&gt; 50%; &lt;100%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98F5FC-1F8D-457C-BDB2-21184ED0A692}"/>
              </a:ext>
            </a:extLst>
          </p:cNvPr>
          <p:cNvSpPr txBox="1"/>
          <p:nvPr/>
        </p:nvSpPr>
        <p:spPr>
          <a:xfrm>
            <a:off x="2477308" y="3962423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Choosing a green ball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DC740-9379-4485-92D2-866AC9649EB4}"/>
              </a:ext>
            </a:extLst>
          </p:cNvPr>
          <p:cNvSpPr txBox="1"/>
          <p:nvPr/>
        </p:nvSpPr>
        <p:spPr>
          <a:xfrm>
            <a:off x="7217775" y="396242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Choosing a red ball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8BC71C-55DB-491D-A2C8-097546860863}"/>
              </a:ext>
            </a:extLst>
          </p:cNvPr>
          <p:cNvSpPr txBox="1"/>
          <p:nvPr/>
        </p:nvSpPr>
        <p:spPr>
          <a:xfrm>
            <a:off x="273510" y="3962423"/>
            <a:ext cx="161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Rolling a seven </a:t>
            </a:r>
          </a:p>
          <a:p>
            <a:pPr algn="ctr"/>
            <a:r>
              <a:rPr lang="en-US" dirty="0"/>
              <a:t>on a fair die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A5A65D-0FC3-467D-951B-92773CC8D758}"/>
              </a:ext>
            </a:extLst>
          </p:cNvPr>
          <p:cNvSpPr txBox="1"/>
          <p:nvPr/>
        </p:nvSpPr>
        <p:spPr>
          <a:xfrm>
            <a:off x="5149207" y="3962423"/>
            <a:ext cx="180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Getting Heads </a:t>
            </a:r>
          </a:p>
          <a:p>
            <a:pPr algn="ctr"/>
            <a:r>
              <a:rPr lang="en-US" dirty="0"/>
              <a:t>on a fair coin toss</a:t>
            </a:r>
          </a:p>
        </p:txBody>
      </p:sp>
      <p:pic>
        <p:nvPicPr>
          <p:cNvPr id="24" name="Graphic 23" descr="Dice outline">
            <a:extLst>
              <a:ext uri="{FF2B5EF4-FFF2-40B4-BE49-F238E27FC236}">
                <a16:creationId xmlns:a16="http://schemas.microsoft.com/office/drawing/2014/main" id="{5EBC4E2B-B586-4CC0-8B7B-344755B87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3163" y="211396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084B81-CB83-4F36-8BD2-D1682BF26D0F}"/>
              </a:ext>
            </a:extLst>
          </p:cNvPr>
          <p:cNvSpPr txBox="1"/>
          <p:nvPr/>
        </p:nvSpPr>
        <p:spPr>
          <a:xfrm>
            <a:off x="9868358" y="3881235"/>
            <a:ext cx="1784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Rolling a number </a:t>
            </a:r>
          </a:p>
          <a:p>
            <a:pPr algn="ctr"/>
            <a:r>
              <a:rPr lang="en-US" dirty="0"/>
              <a:t>less than 7</a:t>
            </a:r>
          </a:p>
          <a:p>
            <a:pPr algn="ctr"/>
            <a:r>
              <a:rPr lang="en-US" dirty="0"/>
              <a:t>on a fair die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885CEF-0231-40DB-B5DC-5062E9767652}"/>
              </a:ext>
            </a:extLst>
          </p:cNvPr>
          <p:cNvGrpSpPr/>
          <p:nvPr/>
        </p:nvGrpSpPr>
        <p:grpSpPr>
          <a:xfrm>
            <a:off x="7795476" y="1686562"/>
            <a:ext cx="914394" cy="1309278"/>
            <a:chOff x="7795476" y="1686562"/>
            <a:chExt cx="914394" cy="13092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896184-1C57-4A1B-9382-B67AC5773E1E}"/>
                </a:ext>
              </a:extLst>
            </p:cNvPr>
            <p:cNvGrpSpPr/>
            <p:nvPr/>
          </p:nvGrpSpPr>
          <p:grpSpPr>
            <a:xfrm>
              <a:off x="7795476" y="1686562"/>
              <a:ext cx="914394" cy="1309278"/>
              <a:chOff x="7217775" y="412750"/>
              <a:chExt cx="1714500" cy="2838450"/>
            </a:xfrm>
          </p:grpSpPr>
          <p:pic>
            <p:nvPicPr>
              <p:cNvPr id="27" name="Picture 2" descr="Greek Urn Clip Art | Ancient greek pottery, Ancient egypt projects, Greek  pattern">
                <a:extLst>
                  <a:ext uri="{FF2B5EF4-FFF2-40B4-BE49-F238E27FC236}">
                    <a16:creationId xmlns:a16="http://schemas.microsoft.com/office/drawing/2014/main" id="{36521E2D-43F7-4320-8C98-EB6F89367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775" y="412750"/>
                <a:ext cx="1714500" cy="2838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2957992-6940-4EB5-9C6C-0E1225C28CB7}"/>
                  </a:ext>
                </a:extLst>
              </p:cNvPr>
              <p:cNvSpPr/>
              <p:nvPr/>
            </p:nvSpPr>
            <p:spPr>
              <a:xfrm>
                <a:off x="7680578" y="2069539"/>
                <a:ext cx="295835" cy="3137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83ECE85-F0D2-4B0A-89E1-B3BE2D06AF68}"/>
                  </a:ext>
                </a:extLst>
              </p:cNvPr>
              <p:cNvSpPr/>
              <p:nvPr/>
            </p:nvSpPr>
            <p:spPr>
              <a:xfrm>
                <a:off x="8291298" y="2127809"/>
                <a:ext cx="295835" cy="31376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DB46F6A-1686-459B-9AB9-35FA8C29F5C0}"/>
                  </a:ext>
                </a:extLst>
              </p:cNvPr>
              <p:cNvSpPr/>
              <p:nvPr/>
            </p:nvSpPr>
            <p:spPr>
              <a:xfrm>
                <a:off x="7384743" y="1760257"/>
                <a:ext cx="295835" cy="3137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6F3A85-1D15-4EE6-B713-40E2F9A1F27A}"/>
                </a:ext>
              </a:extLst>
            </p:cNvPr>
            <p:cNvSpPr/>
            <p:nvPr/>
          </p:nvSpPr>
          <p:spPr>
            <a:xfrm>
              <a:off x="8222527" y="2300008"/>
              <a:ext cx="157778" cy="144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5B892-6182-4166-B480-28C14542B0EB}"/>
              </a:ext>
            </a:extLst>
          </p:cNvPr>
          <p:cNvGrpSpPr/>
          <p:nvPr/>
        </p:nvGrpSpPr>
        <p:grpSpPr>
          <a:xfrm>
            <a:off x="3131152" y="1725845"/>
            <a:ext cx="914394" cy="1309278"/>
            <a:chOff x="7795476" y="1686562"/>
            <a:chExt cx="914394" cy="13092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2135186-B4A3-49E3-9232-CC7744CCBF07}"/>
                </a:ext>
              </a:extLst>
            </p:cNvPr>
            <p:cNvGrpSpPr/>
            <p:nvPr/>
          </p:nvGrpSpPr>
          <p:grpSpPr>
            <a:xfrm>
              <a:off x="7795476" y="1686562"/>
              <a:ext cx="914394" cy="1309278"/>
              <a:chOff x="7217775" y="412750"/>
              <a:chExt cx="1714500" cy="2838450"/>
            </a:xfrm>
          </p:grpSpPr>
          <p:pic>
            <p:nvPicPr>
              <p:cNvPr id="43" name="Picture 2" descr="Greek Urn Clip Art | Ancient greek pottery, Ancient egypt projects, Greek  pattern">
                <a:extLst>
                  <a:ext uri="{FF2B5EF4-FFF2-40B4-BE49-F238E27FC236}">
                    <a16:creationId xmlns:a16="http://schemas.microsoft.com/office/drawing/2014/main" id="{AA036A6F-07BD-4D4C-B551-0DA9912AC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775" y="412750"/>
                <a:ext cx="1714500" cy="2838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EF569B-3EF2-4D29-9373-F22781F5C9F9}"/>
                  </a:ext>
                </a:extLst>
              </p:cNvPr>
              <p:cNvSpPr/>
              <p:nvPr/>
            </p:nvSpPr>
            <p:spPr>
              <a:xfrm>
                <a:off x="7680578" y="2069539"/>
                <a:ext cx="295835" cy="3137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C7DE90-00A3-4C8C-BDB6-1BE3F04FD417}"/>
                  </a:ext>
                </a:extLst>
              </p:cNvPr>
              <p:cNvSpPr/>
              <p:nvPr/>
            </p:nvSpPr>
            <p:spPr>
              <a:xfrm>
                <a:off x="8291298" y="2127809"/>
                <a:ext cx="295835" cy="31376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8D400B2-7254-4F8B-B22B-4E864DA3A0F1}"/>
                  </a:ext>
                </a:extLst>
              </p:cNvPr>
              <p:cNvSpPr/>
              <p:nvPr/>
            </p:nvSpPr>
            <p:spPr>
              <a:xfrm>
                <a:off x="7384743" y="1760257"/>
                <a:ext cx="295835" cy="3137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709D0A-2C71-4006-A9B5-5FD1A8DD2F27}"/>
                </a:ext>
              </a:extLst>
            </p:cNvPr>
            <p:cNvSpPr/>
            <p:nvPr/>
          </p:nvSpPr>
          <p:spPr>
            <a:xfrm>
              <a:off x="8222527" y="2300008"/>
              <a:ext cx="157778" cy="1447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AA0A8E8D-FDEE-4C15-9E98-C670C2D3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Line</a:t>
            </a:r>
          </a:p>
        </p:txBody>
      </p:sp>
    </p:spTree>
    <p:extLst>
      <p:ext uri="{BB962C8B-B14F-4D97-AF65-F5344CB8AC3E}">
        <p14:creationId xmlns:p14="http://schemas.microsoft.com/office/powerpoint/2010/main" val="4354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06981"/>
                <a:ext cx="11187258" cy="24023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For a series of 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ABDF2-24D6-4321-8C50-7087674B9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06981"/>
                <a:ext cx="11187258" cy="2402379"/>
              </a:xfrm>
              <a:blipFill>
                <a:blip r:embed="rId2"/>
                <a:stretch>
                  <a:fillRect l="-654" t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3C27CA-57F4-425E-A6C2-4AAE18C7532F}"/>
              </a:ext>
            </a:extLst>
          </p:cNvPr>
          <p:cNvGrpSpPr/>
          <p:nvPr/>
        </p:nvGrpSpPr>
        <p:grpSpPr>
          <a:xfrm>
            <a:off x="2211750" y="1690838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B88362-3D2C-4E92-AE6D-CBA6E181CAA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99E208-9D9F-41F0-BEB0-6F36686610B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2ED9-4289-438B-9FF4-121174E8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7B6A00-F36C-44D5-9A6B-604DAA1BE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52799"/>
                <a:ext cx="11187258" cy="2956561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Getting a head in a single coin toss: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Getting at least one head in two coin tosses: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𝑇𝐻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Getting an even number on a die-roll: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Getting a number less than 5 on a die-roll: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7B6A00-F36C-44D5-9A6B-604DAA1BE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52799"/>
                <a:ext cx="11187258" cy="2956561"/>
              </a:xfrm>
              <a:blipFill>
                <a:blip r:embed="rId2"/>
                <a:stretch>
                  <a:fillRect l="-654" t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C7BECD-30E4-40C5-B4DA-EE4305FE1C1F}"/>
              </a:ext>
            </a:extLst>
          </p:cNvPr>
          <p:cNvGrpSpPr/>
          <p:nvPr/>
        </p:nvGrpSpPr>
        <p:grpSpPr>
          <a:xfrm>
            <a:off x="2211750" y="1459929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46D472B-4357-497A-BB5A-12270C99B66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9DFD7C-9A39-4563-9379-8AFD441AE78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83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purple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04BD1-DC48-4191-9E5E-5EF44FDE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B406A-914A-4CD6-A77E-274A5BB17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7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5741</TotalTime>
  <Words>1775</Words>
  <Application>Microsoft Office PowerPoint</Application>
  <PresentationFormat>Widescreen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Probability</vt:lpstr>
      <vt:lpstr>Announcements</vt:lpstr>
      <vt:lpstr>Today</vt:lpstr>
      <vt:lpstr>Probability</vt:lpstr>
      <vt:lpstr>Probability Line</vt:lpstr>
      <vt:lpstr>Sample Space</vt:lpstr>
      <vt:lpstr>Events</vt:lpstr>
      <vt:lpstr>Examples</vt:lpstr>
      <vt:lpstr>Probability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Activity!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Takeaway</vt:lpstr>
      <vt:lpstr>Balls and Urns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2021-06-28T18:24:12Z</dcterms:modified>
</cp:coreProperties>
</file>