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96" r:id="rId2"/>
    <p:sldId id="401" r:id="rId3"/>
    <p:sldId id="403" r:id="rId4"/>
    <p:sldId id="407" r:id="rId5"/>
    <p:sldId id="408" r:id="rId6"/>
    <p:sldId id="429" r:id="rId7"/>
    <p:sldId id="409" r:id="rId8"/>
    <p:sldId id="424" r:id="rId9"/>
    <p:sldId id="426" r:id="rId10"/>
    <p:sldId id="263" r:id="rId11"/>
    <p:sldId id="412" r:id="rId12"/>
    <p:sldId id="427" r:id="rId13"/>
    <p:sldId id="428" r:id="rId14"/>
    <p:sldId id="414" r:id="rId15"/>
    <p:sldId id="415" r:id="rId16"/>
    <p:sldId id="271" r:id="rId17"/>
    <p:sldId id="272" r:id="rId18"/>
    <p:sldId id="416" r:id="rId19"/>
    <p:sldId id="273" r:id="rId20"/>
    <p:sldId id="420" r:id="rId21"/>
    <p:sldId id="308" r:id="rId22"/>
    <p:sldId id="395" r:id="rId23"/>
    <p:sldId id="269" r:id="rId24"/>
    <p:sldId id="262" r:id="rId25"/>
    <p:sldId id="309" r:id="rId26"/>
    <p:sldId id="310" r:id="rId27"/>
    <p:sldId id="264" r:id="rId28"/>
    <p:sldId id="311" r:id="rId29"/>
    <p:sldId id="265" r:id="rId30"/>
    <p:sldId id="312" r:id="rId31"/>
    <p:sldId id="261" r:id="rId32"/>
    <p:sldId id="314" r:id="rId33"/>
    <p:sldId id="315" r:id="rId34"/>
    <p:sldId id="313" r:id="rId35"/>
    <p:sldId id="318" r:id="rId36"/>
    <p:sldId id="421" r:id="rId37"/>
    <p:sldId id="430" r:id="rId38"/>
    <p:sldId id="319" r:id="rId39"/>
    <p:sldId id="32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8E974-C599-42B1-BB05-75067C45012D}" v="120" dt="2021-07-16T20:09:27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B7C8E974-C599-42B1-BB05-75067C45012D}"/>
    <pc:docChg chg="undo custSel addSld delSld modSld sldOrd delMainMaster">
      <pc:chgData name="kushaljh" userId="4c04cc6c-955c-4493-93eb-25196d563dbb" providerId="ADAL" clId="{B7C8E974-C599-42B1-BB05-75067C45012D}" dt="2021-07-18T22:36:47.103" v="891" actId="20577"/>
      <pc:docMkLst>
        <pc:docMk/>
      </pc:docMkLst>
      <pc:sldChg chg="del">
        <pc:chgData name="kushaljh" userId="4c04cc6c-955c-4493-93eb-25196d563dbb" providerId="ADAL" clId="{B7C8E974-C599-42B1-BB05-75067C45012D}" dt="2021-07-16T07:47:57.917" v="2" actId="47"/>
        <pc:sldMkLst>
          <pc:docMk/>
          <pc:sldMk cId="2440298809" sldId="256"/>
        </pc:sldMkLst>
      </pc:sldChg>
      <pc:sldChg chg="add del">
        <pc:chgData name="kushaljh" userId="4c04cc6c-955c-4493-93eb-25196d563dbb" providerId="ADAL" clId="{B7C8E974-C599-42B1-BB05-75067C45012D}" dt="2021-07-16T08:55:41.061" v="729" actId="47"/>
        <pc:sldMkLst>
          <pc:docMk/>
          <pc:sldMk cId="1925665626" sldId="258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4089953250" sldId="263"/>
        </pc:sldMkLst>
      </pc:sldChg>
      <pc:sldChg chg="modSp modAnim">
        <pc:chgData name="kushaljh" userId="4c04cc6c-955c-4493-93eb-25196d563dbb" providerId="ADAL" clId="{B7C8E974-C599-42B1-BB05-75067C45012D}" dt="2021-07-16T08:53:55.416" v="728" actId="20577"/>
        <pc:sldMkLst>
          <pc:docMk/>
          <pc:sldMk cId="1425483305" sldId="264"/>
        </pc:sldMkLst>
        <pc:spChg chg="mod">
          <ac:chgData name="kushaljh" userId="4c04cc6c-955c-4493-93eb-25196d563dbb" providerId="ADAL" clId="{B7C8E974-C599-42B1-BB05-75067C45012D}" dt="2021-07-16T08:53:55.416" v="728" actId="20577"/>
          <ac:spMkLst>
            <pc:docMk/>
            <pc:sldMk cId="1425483305" sldId="264"/>
            <ac:spMk id="3" creationId="{33E78317-21E0-424B-9656-DAFDE568BDAC}"/>
          </ac:spMkLst>
        </pc:spChg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3588240347" sldId="271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3960205869" sldId="272"/>
        </pc:sldMkLst>
      </pc:sldChg>
      <pc:sldChg chg="add modAnim">
        <pc:chgData name="kushaljh" userId="4c04cc6c-955c-4493-93eb-25196d563dbb" providerId="ADAL" clId="{B7C8E974-C599-42B1-BB05-75067C45012D}" dt="2021-07-16T08:34:22.215" v="671"/>
        <pc:sldMkLst>
          <pc:docMk/>
          <pc:sldMk cId="3918919495" sldId="273"/>
        </pc:sldMkLst>
      </pc:sldChg>
      <pc:sldChg chg="modSp mod">
        <pc:chgData name="kushaljh" userId="4c04cc6c-955c-4493-93eb-25196d563dbb" providerId="ADAL" clId="{B7C8E974-C599-42B1-BB05-75067C45012D}" dt="2021-07-16T08:46:39.629" v="724" actId="14100"/>
        <pc:sldMkLst>
          <pc:docMk/>
          <pc:sldMk cId="2421860281" sldId="308"/>
        </pc:sldMkLst>
        <pc:spChg chg="mod">
          <ac:chgData name="kushaljh" userId="4c04cc6c-955c-4493-93eb-25196d563dbb" providerId="ADAL" clId="{B7C8E974-C599-42B1-BB05-75067C45012D}" dt="2021-07-16T08:46:39.629" v="724" actId="14100"/>
          <ac:spMkLst>
            <pc:docMk/>
            <pc:sldMk cId="2421860281" sldId="308"/>
            <ac:spMk id="4" creationId="{F37AB6F1-334F-444A-89FD-04E630BF5A5D}"/>
          </ac:spMkLst>
        </pc:spChg>
      </pc:sldChg>
      <pc:sldChg chg="modSp modAnim">
        <pc:chgData name="kushaljh" userId="4c04cc6c-955c-4493-93eb-25196d563dbb" providerId="ADAL" clId="{B7C8E974-C599-42B1-BB05-75067C45012D}" dt="2021-07-16T20:09:27.689" v="889" actId="20577"/>
        <pc:sldMkLst>
          <pc:docMk/>
          <pc:sldMk cId="1893500617" sldId="311"/>
        </pc:sldMkLst>
        <pc:spChg chg="mod">
          <ac:chgData name="kushaljh" userId="4c04cc6c-955c-4493-93eb-25196d563dbb" providerId="ADAL" clId="{B7C8E974-C599-42B1-BB05-75067C45012D}" dt="2021-07-16T20:09:27.689" v="889" actId="20577"/>
          <ac:spMkLst>
            <pc:docMk/>
            <pc:sldMk cId="1893500617" sldId="311"/>
            <ac:spMk id="3" creationId="{33E78317-21E0-424B-9656-DAFDE568BDAC}"/>
          </ac:spMkLst>
        </pc:spChg>
      </pc:sldChg>
      <pc:sldChg chg="modAnim">
        <pc:chgData name="kushaljh" userId="4c04cc6c-955c-4493-93eb-25196d563dbb" providerId="ADAL" clId="{B7C8E974-C599-42B1-BB05-75067C45012D}" dt="2021-07-16T08:36:16.193" v="705"/>
        <pc:sldMkLst>
          <pc:docMk/>
          <pc:sldMk cId="684024249" sldId="312"/>
        </pc:sldMkLst>
      </pc:sldChg>
      <pc:sldChg chg="add ord modAnim">
        <pc:chgData name="kushaljh" userId="4c04cc6c-955c-4493-93eb-25196d563dbb" providerId="ADAL" clId="{B7C8E974-C599-42B1-BB05-75067C45012D}" dt="2021-07-16T18:37:39.297" v="887"/>
        <pc:sldMkLst>
          <pc:docMk/>
          <pc:sldMk cId="2940391323" sldId="319"/>
        </pc:sldMkLst>
      </pc:sldChg>
      <pc:sldChg chg="add ord modAnim">
        <pc:chgData name="kushaljh" userId="4c04cc6c-955c-4493-93eb-25196d563dbb" providerId="ADAL" clId="{B7C8E974-C599-42B1-BB05-75067C45012D}" dt="2021-07-16T18:37:39.297" v="887"/>
        <pc:sldMkLst>
          <pc:docMk/>
          <pc:sldMk cId="1733927543" sldId="321"/>
        </pc:sldMkLst>
      </pc:sldChg>
      <pc:sldChg chg="modSp add del mod">
        <pc:chgData name="kushaljh" userId="4c04cc6c-955c-4493-93eb-25196d563dbb" providerId="ADAL" clId="{B7C8E974-C599-42B1-BB05-75067C45012D}" dt="2021-07-18T22:36:47.103" v="891" actId="20577"/>
        <pc:sldMkLst>
          <pc:docMk/>
          <pc:sldMk cId="1239117744" sldId="396"/>
        </pc:sldMkLst>
        <pc:spChg chg="mod">
          <ac:chgData name="kushaljh" userId="4c04cc6c-955c-4493-93eb-25196d563dbb" providerId="ADAL" clId="{B7C8E974-C599-42B1-BB05-75067C45012D}" dt="2021-07-16T07:54:46.069" v="146" actId="20577"/>
          <ac:spMkLst>
            <pc:docMk/>
            <pc:sldMk cId="1239117744" sldId="396"/>
            <ac:spMk id="2" creationId="{F3ED3E3E-11E8-4909-A4E3-2181E541CF51}"/>
          </ac:spMkLst>
        </pc:spChg>
        <pc:spChg chg="mod">
          <ac:chgData name="kushaljh" userId="4c04cc6c-955c-4493-93eb-25196d563dbb" providerId="ADAL" clId="{B7C8E974-C599-42B1-BB05-75067C45012D}" dt="2021-07-18T22:36:47.103" v="891" actId="20577"/>
          <ac:spMkLst>
            <pc:docMk/>
            <pc:sldMk cId="1239117744" sldId="396"/>
            <ac:spMk id="3" creationId="{3879D9B5-2D93-4E28-B8FB-5E820FD83973}"/>
          </ac:spMkLst>
        </pc:spChg>
      </pc:sldChg>
      <pc:sldChg chg="modSp add del mod">
        <pc:chgData name="kushaljh" userId="4c04cc6c-955c-4493-93eb-25196d563dbb" providerId="ADAL" clId="{B7C8E974-C599-42B1-BB05-75067C45012D}" dt="2021-07-16T07:57:17.984" v="352" actId="5793"/>
        <pc:sldMkLst>
          <pc:docMk/>
          <pc:sldMk cId="3962454158" sldId="401"/>
        </pc:sldMkLst>
        <pc:spChg chg="mod">
          <ac:chgData name="kushaljh" userId="4c04cc6c-955c-4493-93eb-25196d563dbb" providerId="ADAL" clId="{B7C8E974-C599-42B1-BB05-75067C45012D}" dt="2021-07-16T07:57:17.984" v="352" actId="5793"/>
          <ac:spMkLst>
            <pc:docMk/>
            <pc:sldMk cId="3962454158" sldId="401"/>
            <ac:spMk id="5" creationId="{D3A0C5A1-718C-4DEF-931B-42805F36AD25}"/>
          </ac:spMkLst>
        </pc:spChg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2113530963" sldId="403"/>
        </pc:sldMkLst>
      </pc:sldChg>
      <pc:sldChg chg="add del">
        <pc:chgData name="kushaljh" userId="4c04cc6c-955c-4493-93eb-25196d563dbb" providerId="ADAL" clId="{B7C8E974-C599-42B1-BB05-75067C45012D}" dt="2021-07-16T07:50:06.082" v="105" actId="47"/>
        <pc:sldMkLst>
          <pc:docMk/>
          <pc:sldMk cId="187580502" sldId="405"/>
        </pc:sldMkLst>
      </pc:sldChg>
      <pc:sldChg chg="add del">
        <pc:chgData name="kushaljh" userId="4c04cc6c-955c-4493-93eb-25196d563dbb" providerId="ADAL" clId="{B7C8E974-C599-42B1-BB05-75067C45012D}" dt="2021-07-16T08:55:45.392" v="730" actId="47"/>
        <pc:sldMkLst>
          <pc:docMk/>
          <pc:sldMk cId="1104108654" sldId="406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4154178259" sldId="407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982399764" sldId="408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1493591397" sldId="409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3664772926" sldId="412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4168010512" sldId="414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1316828745" sldId="415"/>
        </pc:sldMkLst>
      </pc:sldChg>
      <pc:sldChg chg="add modAnim">
        <pc:chgData name="kushaljh" userId="4c04cc6c-955c-4493-93eb-25196d563dbb" providerId="ADAL" clId="{B7C8E974-C599-42B1-BB05-75067C45012D}" dt="2021-07-16T08:34:07.184" v="670"/>
        <pc:sldMkLst>
          <pc:docMk/>
          <pc:sldMk cId="3415310753" sldId="416"/>
        </pc:sldMkLst>
      </pc:sldChg>
      <pc:sldChg chg="add modAnim">
        <pc:chgData name="kushaljh" userId="4c04cc6c-955c-4493-93eb-25196d563dbb" providerId="ADAL" clId="{B7C8E974-C599-42B1-BB05-75067C45012D}" dt="2021-07-16T08:34:34.181" v="672"/>
        <pc:sldMkLst>
          <pc:docMk/>
          <pc:sldMk cId="3183688415" sldId="420"/>
        </pc:sldMkLst>
      </pc:sldChg>
      <pc:sldChg chg="add ord">
        <pc:chgData name="kushaljh" userId="4c04cc6c-955c-4493-93eb-25196d563dbb" providerId="ADAL" clId="{B7C8E974-C599-42B1-BB05-75067C45012D}" dt="2021-07-16T18:37:39.297" v="887"/>
        <pc:sldMkLst>
          <pc:docMk/>
          <pc:sldMk cId="1759373768" sldId="421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1985768684" sldId="424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2284870258" sldId="426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4167600674" sldId="427"/>
        </pc:sldMkLst>
      </pc:sldChg>
      <pc:sldChg chg="add">
        <pc:chgData name="kushaljh" userId="4c04cc6c-955c-4493-93eb-25196d563dbb" providerId="ADAL" clId="{B7C8E974-C599-42B1-BB05-75067C45012D}" dt="2021-07-16T07:49:46.268" v="104"/>
        <pc:sldMkLst>
          <pc:docMk/>
          <pc:sldMk cId="2376592941" sldId="428"/>
        </pc:sldMkLst>
      </pc:sldChg>
      <pc:sldChg chg="addSp delSp modSp new mod">
        <pc:chgData name="kushaljh" userId="4c04cc6c-955c-4493-93eb-25196d563dbb" providerId="ADAL" clId="{B7C8E974-C599-42B1-BB05-75067C45012D}" dt="2021-07-16T08:30:58.955" v="667" actId="20577"/>
        <pc:sldMkLst>
          <pc:docMk/>
          <pc:sldMk cId="2273377876" sldId="429"/>
        </pc:sldMkLst>
        <pc:spChg chg="mod">
          <ac:chgData name="kushaljh" userId="4c04cc6c-955c-4493-93eb-25196d563dbb" providerId="ADAL" clId="{B7C8E974-C599-42B1-BB05-75067C45012D}" dt="2021-07-16T08:14:38.716" v="370"/>
          <ac:spMkLst>
            <pc:docMk/>
            <pc:sldMk cId="2273377876" sldId="429"/>
            <ac:spMk id="2" creationId="{29FC62FF-EC30-4283-8C80-5F7A19FF04F9}"/>
          </ac:spMkLst>
        </pc:spChg>
        <pc:spChg chg="del mod">
          <ac:chgData name="kushaljh" userId="4c04cc6c-955c-4493-93eb-25196d563dbb" providerId="ADAL" clId="{B7C8E974-C599-42B1-BB05-75067C45012D}" dt="2021-07-16T08:14:30.669" v="369" actId="478"/>
          <ac:spMkLst>
            <pc:docMk/>
            <pc:sldMk cId="2273377876" sldId="429"/>
            <ac:spMk id="3" creationId="{D54B5FDA-C31C-4521-B3EA-20579140C914}"/>
          </ac:spMkLst>
        </pc:spChg>
        <pc:spChg chg="add mod">
          <ac:chgData name="kushaljh" userId="4c04cc6c-955c-4493-93eb-25196d563dbb" providerId="ADAL" clId="{B7C8E974-C599-42B1-BB05-75067C45012D}" dt="2021-07-16T08:27:51.825" v="625" actId="164"/>
          <ac:spMkLst>
            <pc:docMk/>
            <pc:sldMk cId="2273377876" sldId="429"/>
            <ac:spMk id="37" creationId="{7D818E9B-9D0B-481D-9849-FF96F3CE4CF7}"/>
          </ac:spMkLst>
        </pc:spChg>
        <pc:spChg chg="add mod">
          <ac:chgData name="kushaljh" userId="4c04cc6c-955c-4493-93eb-25196d563dbb" providerId="ADAL" clId="{B7C8E974-C599-42B1-BB05-75067C45012D}" dt="2021-07-16T08:27:51.825" v="625" actId="164"/>
          <ac:spMkLst>
            <pc:docMk/>
            <pc:sldMk cId="2273377876" sldId="429"/>
            <ac:spMk id="38" creationId="{747C7CF7-DF04-4455-B3B2-ED2F0293D5CB}"/>
          </ac:spMkLst>
        </pc:spChg>
        <pc:spChg chg="add mod">
          <ac:chgData name="kushaljh" userId="4c04cc6c-955c-4493-93eb-25196d563dbb" providerId="ADAL" clId="{B7C8E974-C599-42B1-BB05-75067C45012D}" dt="2021-07-16T08:27:51.825" v="625" actId="164"/>
          <ac:spMkLst>
            <pc:docMk/>
            <pc:sldMk cId="2273377876" sldId="429"/>
            <ac:spMk id="39" creationId="{1BD90B2F-DE73-4198-A52E-4D58E66EA1A8}"/>
          </ac:spMkLst>
        </pc:spChg>
        <pc:spChg chg="add mod">
          <ac:chgData name="kushaljh" userId="4c04cc6c-955c-4493-93eb-25196d563dbb" providerId="ADAL" clId="{B7C8E974-C599-42B1-BB05-75067C45012D}" dt="2021-07-16T08:27:43.351" v="624" actId="164"/>
          <ac:spMkLst>
            <pc:docMk/>
            <pc:sldMk cId="2273377876" sldId="429"/>
            <ac:spMk id="40" creationId="{9B1B4733-0900-40AB-9357-D2E8CCBFC3BA}"/>
          </ac:spMkLst>
        </pc:spChg>
        <pc:spChg chg="add mod">
          <ac:chgData name="kushaljh" userId="4c04cc6c-955c-4493-93eb-25196d563dbb" providerId="ADAL" clId="{B7C8E974-C599-42B1-BB05-75067C45012D}" dt="2021-07-16T08:27:43.351" v="624" actId="164"/>
          <ac:spMkLst>
            <pc:docMk/>
            <pc:sldMk cId="2273377876" sldId="429"/>
            <ac:spMk id="41" creationId="{845DC3DD-F50C-4D4B-8023-AB8124FAC9FF}"/>
          </ac:spMkLst>
        </pc:spChg>
        <pc:spChg chg="add mod">
          <ac:chgData name="kushaljh" userId="4c04cc6c-955c-4493-93eb-25196d563dbb" providerId="ADAL" clId="{B7C8E974-C599-42B1-BB05-75067C45012D}" dt="2021-07-16T08:27:43.351" v="624" actId="164"/>
          <ac:spMkLst>
            <pc:docMk/>
            <pc:sldMk cId="2273377876" sldId="429"/>
            <ac:spMk id="42" creationId="{CB02CE2B-67F4-43D4-8CCB-9134FA056F41}"/>
          </ac:spMkLst>
        </pc:spChg>
        <pc:spChg chg="add mod">
          <ac:chgData name="kushaljh" userId="4c04cc6c-955c-4493-93eb-25196d563dbb" providerId="ADAL" clId="{B7C8E974-C599-42B1-BB05-75067C45012D}" dt="2021-07-16T08:29:48.685" v="647" actId="1076"/>
          <ac:spMkLst>
            <pc:docMk/>
            <pc:sldMk cId="2273377876" sldId="429"/>
            <ac:spMk id="45" creationId="{85DE74EB-3431-47B8-ADC8-9019057C0FB6}"/>
          </ac:spMkLst>
        </pc:spChg>
        <pc:spChg chg="add mod">
          <ac:chgData name="kushaljh" userId="4c04cc6c-955c-4493-93eb-25196d563dbb" providerId="ADAL" clId="{B7C8E974-C599-42B1-BB05-75067C45012D}" dt="2021-07-16T08:30:02.914" v="651" actId="20577"/>
          <ac:spMkLst>
            <pc:docMk/>
            <pc:sldMk cId="2273377876" sldId="429"/>
            <ac:spMk id="46" creationId="{268A35D4-6863-429E-ACDD-7A7C7DDC98C7}"/>
          </ac:spMkLst>
        </pc:spChg>
        <pc:spChg chg="add mod">
          <ac:chgData name="kushaljh" userId="4c04cc6c-955c-4493-93eb-25196d563dbb" providerId="ADAL" clId="{B7C8E974-C599-42B1-BB05-75067C45012D}" dt="2021-07-16T08:30:16.508" v="653" actId="1076"/>
          <ac:spMkLst>
            <pc:docMk/>
            <pc:sldMk cId="2273377876" sldId="429"/>
            <ac:spMk id="47" creationId="{F6F14E5C-3C72-43E6-A3F9-B1EE75636530}"/>
          </ac:spMkLst>
        </pc:spChg>
        <pc:spChg chg="add mod">
          <ac:chgData name="kushaljh" userId="4c04cc6c-955c-4493-93eb-25196d563dbb" providerId="ADAL" clId="{B7C8E974-C599-42B1-BB05-75067C45012D}" dt="2021-07-16T08:30:29.995" v="656" actId="1076"/>
          <ac:spMkLst>
            <pc:docMk/>
            <pc:sldMk cId="2273377876" sldId="429"/>
            <ac:spMk id="48" creationId="{E8A34E96-67A4-42BE-9182-7459FFBBED6E}"/>
          </ac:spMkLst>
        </pc:spChg>
        <pc:spChg chg="add mod">
          <ac:chgData name="kushaljh" userId="4c04cc6c-955c-4493-93eb-25196d563dbb" providerId="ADAL" clId="{B7C8E974-C599-42B1-BB05-75067C45012D}" dt="2021-07-16T08:30:24.851" v="655" actId="571"/>
          <ac:spMkLst>
            <pc:docMk/>
            <pc:sldMk cId="2273377876" sldId="429"/>
            <ac:spMk id="49" creationId="{5BB5EEEF-8D3A-4F17-8F6A-02E5745CE02C}"/>
          </ac:spMkLst>
        </pc:spChg>
        <pc:spChg chg="add mod">
          <ac:chgData name="kushaljh" userId="4c04cc6c-955c-4493-93eb-25196d563dbb" providerId="ADAL" clId="{B7C8E974-C599-42B1-BB05-75067C45012D}" dt="2021-07-16T08:30:24.851" v="655" actId="571"/>
          <ac:spMkLst>
            <pc:docMk/>
            <pc:sldMk cId="2273377876" sldId="429"/>
            <ac:spMk id="50" creationId="{CFD9A5ED-0152-45AA-AC98-8F85C4C891B1}"/>
          </ac:spMkLst>
        </pc:spChg>
        <pc:spChg chg="add mod">
          <ac:chgData name="kushaljh" userId="4c04cc6c-955c-4493-93eb-25196d563dbb" providerId="ADAL" clId="{B7C8E974-C599-42B1-BB05-75067C45012D}" dt="2021-07-16T08:30:46.464" v="663" actId="20577"/>
          <ac:spMkLst>
            <pc:docMk/>
            <pc:sldMk cId="2273377876" sldId="429"/>
            <ac:spMk id="51" creationId="{D089A50F-770B-41EE-8E36-B05289DBEE42}"/>
          </ac:spMkLst>
        </pc:spChg>
        <pc:spChg chg="add mod">
          <ac:chgData name="kushaljh" userId="4c04cc6c-955c-4493-93eb-25196d563dbb" providerId="ADAL" clId="{B7C8E974-C599-42B1-BB05-75067C45012D}" dt="2021-07-16T08:30:58.955" v="667" actId="20577"/>
          <ac:spMkLst>
            <pc:docMk/>
            <pc:sldMk cId="2273377876" sldId="429"/>
            <ac:spMk id="52" creationId="{EBE2D586-89CA-4757-9688-D03ACF79E7E1}"/>
          </ac:spMkLst>
        </pc:spChg>
        <pc:grpChg chg="add mod">
          <ac:chgData name="kushaljh" userId="4c04cc6c-955c-4493-93eb-25196d563dbb" providerId="ADAL" clId="{B7C8E974-C599-42B1-BB05-75067C45012D}" dt="2021-07-16T08:23:13.048" v="431" actId="164"/>
          <ac:grpSpMkLst>
            <pc:docMk/>
            <pc:sldMk cId="2273377876" sldId="429"/>
            <ac:grpSpMk id="24" creationId="{E42B6402-7986-4076-BD8D-119F4AD32559}"/>
          </ac:grpSpMkLst>
        </pc:grpChg>
        <pc:grpChg chg="add mod">
          <ac:chgData name="kushaljh" userId="4c04cc6c-955c-4493-93eb-25196d563dbb" providerId="ADAL" clId="{B7C8E974-C599-42B1-BB05-75067C45012D}" dt="2021-07-16T08:23:13.048" v="431" actId="164"/>
          <ac:grpSpMkLst>
            <pc:docMk/>
            <pc:sldMk cId="2273377876" sldId="429"/>
            <ac:grpSpMk id="25" creationId="{46945710-9A52-493C-8C4B-E7B6650A8F74}"/>
          </ac:grpSpMkLst>
        </pc:grpChg>
        <pc:grpChg chg="add mod">
          <ac:chgData name="kushaljh" userId="4c04cc6c-955c-4493-93eb-25196d563dbb" providerId="ADAL" clId="{B7C8E974-C599-42B1-BB05-75067C45012D}" dt="2021-07-16T08:27:43.351" v="624" actId="164"/>
          <ac:grpSpMkLst>
            <pc:docMk/>
            <pc:sldMk cId="2273377876" sldId="429"/>
            <ac:grpSpMk id="26" creationId="{F48A7356-9696-4FBC-9803-2D52DF1E9E52}"/>
          </ac:grpSpMkLst>
        </pc:grpChg>
        <pc:grpChg chg="add mod">
          <ac:chgData name="kushaljh" userId="4c04cc6c-955c-4493-93eb-25196d563dbb" providerId="ADAL" clId="{B7C8E974-C599-42B1-BB05-75067C45012D}" dt="2021-07-16T08:27:51.825" v="625" actId="164"/>
          <ac:grpSpMkLst>
            <pc:docMk/>
            <pc:sldMk cId="2273377876" sldId="429"/>
            <ac:grpSpMk id="27" creationId="{93971DEB-D337-4773-9C0A-B4CE1ED9BB3C}"/>
          </ac:grpSpMkLst>
        </pc:grpChg>
        <pc:grpChg chg="mod">
          <ac:chgData name="kushaljh" userId="4c04cc6c-955c-4493-93eb-25196d563dbb" providerId="ADAL" clId="{B7C8E974-C599-42B1-BB05-75067C45012D}" dt="2021-07-16T08:23:17.095" v="432"/>
          <ac:grpSpMkLst>
            <pc:docMk/>
            <pc:sldMk cId="2273377876" sldId="429"/>
            <ac:grpSpMk id="30" creationId="{4BEB7F30-BA77-45C5-B7D0-3B1C1ACE3327}"/>
          </ac:grpSpMkLst>
        </pc:grpChg>
        <pc:grpChg chg="mod">
          <ac:chgData name="kushaljh" userId="4c04cc6c-955c-4493-93eb-25196d563dbb" providerId="ADAL" clId="{B7C8E974-C599-42B1-BB05-75067C45012D}" dt="2021-07-16T08:23:17.095" v="432"/>
          <ac:grpSpMkLst>
            <pc:docMk/>
            <pc:sldMk cId="2273377876" sldId="429"/>
            <ac:grpSpMk id="32" creationId="{5E32F92C-316B-4BCA-A805-B015A638E976}"/>
          </ac:grpSpMkLst>
        </pc:grpChg>
        <pc:grpChg chg="add mod">
          <ac:chgData name="kushaljh" userId="4c04cc6c-955c-4493-93eb-25196d563dbb" providerId="ADAL" clId="{B7C8E974-C599-42B1-BB05-75067C45012D}" dt="2021-07-16T08:28:35.453" v="637" actId="1076"/>
          <ac:grpSpMkLst>
            <pc:docMk/>
            <pc:sldMk cId="2273377876" sldId="429"/>
            <ac:grpSpMk id="43" creationId="{5001B05C-7F4D-45D8-A51A-E8289E0625D0}"/>
          </ac:grpSpMkLst>
        </pc:grpChg>
        <pc:grpChg chg="add mod">
          <ac:chgData name="kushaljh" userId="4c04cc6c-955c-4493-93eb-25196d563dbb" providerId="ADAL" clId="{B7C8E974-C599-42B1-BB05-75067C45012D}" dt="2021-07-16T08:28:45.771" v="638" actId="1076"/>
          <ac:grpSpMkLst>
            <pc:docMk/>
            <pc:sldMk cId="2273377876" sldId="429"/>
            <ac:grpSpMk id="44" creationId="{4FFF168F-B1E3-4A78-835B-FB8884F4B81B}"/>
          </ac:grpSpMkLst>
        </pc:grpChg>
        <pc:cxnChg chg="add mod">
          <ac:chgData name="kushaljh" userId="4c04cc6c-955c-4493-93eb-25196d563dbb" providerId="ADAL" clId="{B7C8E974-C599-42B1-BB05-75067C45012D}" dt="2021-07-16T08:23:13.048" v="431" actId="164"/>
          <ac:cxnSpMkLst>
            <pc:docMk/>
            <pc:sldMk cId="2273377876" sldId="429"/>
            <ac:cxnSpMk id="7" creationId="{2D4FD9C5-B0FB-48EE-AC04-46A799151D3D}"/>
          </ac:cxnSpMkLst>
        </pc:cxnChg>
        <pc:cxnChg chg="add mod">
          <ac:chgData name="kushaljh" userId="4c04cc6c-955c-4493-93eb-25196d563dbb" providerId="ADAL" clId="{B7C8E974-C599-42B1-BB05-75067C45012D}" dt="2021-07-16T08:23:13.048" v="431" actId="164"/>
          <ac:cxnSpMkLst>
            <pc:docMk/>
            <pc:sldMk cId="2273377876" sldId="429"/>
            <ac:cxnSpMk id="9" creationId="{E3B7E351-078D-4D1F-80C8-6C84FA001613}"/>
          </ac:cxnSpMkLst>
        </pc:cxnChg>
        <pc:cxnChg chg="add mod">
          <ac:chgData name="kushaljh" userId="4c04cc6c-955c-4493-93eb-25196d563dbb" providerId="ADAL" clId="{B7C8E974-C599-42B1-BB05-75067C45012D}" dt="2021-07-16T08:23:57.708" v="436" actId="1076"/>
          <ac:cxnSpMkLst>
            <pc:docMk/>
            <pc:sldMk cId="2273377876" sldId="429"/>
            <ac:cxnSpMk id="13" creationId="{8073C657-20A8-4684-AE77-B36AE82A421C}"/>
          </ac:cxnSpMkLst>
        </pc:cxnChg>
        <pc:cxnChg chg="add del mod">
          <ac:chgData name="kushaljh" userId="4c04cc6c-955c-4493-93eb-25196d563dbb" providerId="ADAL" clId="{B7C8E974-C599-42B1-BB05-75067C45012D}" dt="2021-07-16T08:19:28.565" v="402" actId="478"/>
          <ac:cxnSpMkLst>
            <pc:docMk/>
            <pc:sldMk cId="2273377876" sldId="429"/>
            <ac:cxnSpMk id="14" creationId="{DD03B4FE-00EB-4E28-A1E9-C2336E32DE92}"/>
          </ac:cxnSpMkLst>
        </pc:cxnChg>
        <pc:cxnChg chg="add mod">
          <ac:chgData name="kushaljh" userId="4c04cc6c-955c-4493-93eb-25196d563dbb" providerId="ADAL" clId="{B7C8E974-C599-42B1-BB05-75067C45012D}" dt="2021-07-16T08:24:15.538" v="437" actId="1076"/>
          <ac:cxnSpMkLst>
            <pc:docMk/>
            <pc:sldMk cId="2273377876" sldId="429"/>
            <ac:cxnSpMk id="15" creationId="{828BC484-B469-46D9-B74E-B7C372DB3553}"/>
          </ac:cxnSpMkLst>
        </pc:cxnChg>
        <pc:cxnChg chg="add mod">
          <ac:chgData name="kushaljh" userId="4c04cc6c-955c-4493-93eb-25196d563dbb" providerId="ADAL" clId="{B7C8E974-C599-42B1-BB05-75067C45012D}" dt="2021-07-16T08:24:31.087" v="439" actId="1076"/>
          <ac:cxnSpMkLst>
            <pc:docMk/>
            <pc:sldMk cId="2273377876" sldId="429"/>
            <ac:cxnSpMk id="18" creationId="{21ED8D9F-AD67-4B4A-B388-4A9AC83BF2EE}"/>
          </ac:cxnSpMkLst>
        </pc:cxnChg>
        <pc:cxnChg chg="add del mod">
          <ac:chgData name="kushaljh" userId="4c04cc6c-955c-4493-93eb-25196d563dbb" providerId="ADAL" clId="{B7C8E974-C599-42B1-BB05-75067C45012D}" dt="2021-07-16T08:24:18.414" v="438" actId="478"/>
          <ac:cxnSpMkLst>
            <pc:docMk/>
            <pc:sldMk cId="2273377876" sldId="429"/>
            <ac:cxnSpMk id="19" creationId="{91FDDACF-2F7B-4DE8-9D55-68D3709654EE}"/>
          </ac:cxnSpMkLst>
        </pc:cxnChg>
        <pc:cxnChg chg="add mod">
          <ac:chgData name="kushaljh" userId="4c04cc6c-955c-4493-93eb-25196d563dbb" providerId="ADAL" clId="{B7C8E974-C599-42B1-BB05-75067C45012D}" dt="2021-07-16T08:24:15.538" v="437" actId="1076"/>
          <ac:cxnSpMkLst>
            <pc:docMk/>
            <pc:sldMk cId="2273377876" sldId="429"/>
            <ac:cxnSpMk id="23" creationId="{2EDE0C72-1086-42BD-9D80-8176A1CE380E}"/>
          </ac:cxnSpMkLst>
        </pc:cxnChg>
        <pc:cxnChg chg="mod">
          <ac:chgData name="kushaljh" userId="4c04cc6c-955c-4493-93eb-25196d563dbb" providerId="ADAL" clId="{B7C8E974-C599-42B1-BB05-75067C45012D}" dt="2021-07-16T08:23:17.095" v="432"/>
          <ac:cxnSpMkLst>
            <pc:docMk/>
            <pc:sldMk cId="2273377876" sldId="429"/>
            <ac:cxnSpMk id="28" creationId="{09990086-87A8-4EE9-AFE5-FC0A94C55A4E}"/>
          </ac:cxnSpMkLst>
        </pc:cxnChg>
        <pc:cxnChg chg="mod">
          <ac:chgData name="kushaljh" userId="4c04cc6c-955c-4493-93eb-25196d563dbb" providerId="ADAL" clId="{B7C8E974-C599-42B1-BB05-75067C45012D}" dt="2021-07-16T08:23:17.095" v="432"/>
          <ac:cxnSpMkLst>
            <pc:docMk/>
            <pc:sldMk cId="2273377876" sldId="429"/>
            <ac:cxnSpMk id="29" creationId="{34A7657B-CDE5-4DD7-B4F7-DF6FFC52FF04}"/>
          </ac:cxnSpMkLst>
        </pc:cxnChg>
        <pc:cxnChg chg="mod">
          <ac:chgData name="kushaljh" userId="4c04cc6c-955c-4493-93eb-25196d563dbb" providerId="ADAL" clId="{B7C8E974-C599-42B1-BB05-75067C45012D}" dt="2021-07-16T08:23:17.095" v="432"/>
          <ac:cxnSpMkLst>
            <pc:docMk/>
            <pc:sldMk cId="2273377876" sldId="429"/>
            <ac:cxnSpMk id="31" creationId="{30FCBB5E-CD6C-41A7-8067-689D17A9C724}"/>
          </ac:cxnSpMkLst>
        </pc:cxnChg>
        <pc:cxnChg chg="mod">
          <ac:chgData name="kushaljh" userId="4c04cc6c-955c-4493-93eb-25196d563dbb" providerId="ADAL" clId="{B7C8E974-C599-42B1-BB05-75067C45012D}" dt="2021-07-16T08:23:17.095" v="432"/>
          <ac:cxnSpMkLst>
            <pc:docMk/>
            <pc:sldMk cId="2273377876" sldId="429"/>
            <ac:cxnSpMk id="33" creationId="{AA8F713A-2A14-4942-886F-349867813988}"/>
          </ac:cxnSpMkLst>
        </pc:cxnChg>
        <pc:cxnChg chg="mod">
          <ac:chgData name="kushaljh" userId="4c04cc6c-955c-4493-93eb-25196d563dbb" providerId="ADAL" clId="{B7C8E974-C599-42B1-BB05-75067C45012D}" dt="2021-07-16T08:23:17.095" v="432"/>
          <ac:cxnSpMkLst>
            <pc:docMk/>
            <pc:sldMk cId="2273377876" sldId="429"/>
            <ac:cxnSpMk id="34" creationId="{D87F498F-49CD-4686-A8B0-47C6D262960F}"/>
          </ac:cxnSpMkLst>
        </pc:cxnChg>
        <pc:cxnChg chg="mod">
          <ac:chgData name="kushaljh" userId="4c04cc6c-955c-4493-93eb-25196d563dbb" providerId="ADAL" clId="{B7C8E974-C599-42B1-BB05-75067C45012D}" dt="2021-07-16T08:23:17.095" v="432"/>
          <ac:cxnSpMkLst>
            <pc:docMk/>
            <pc:sldMk cId="2273377876" sldId="429"/>
            <ac:cxnSpMk id="35" creationId="{424BF255-3BB8-42E0-BB11-ACF671234DB2}"/>
          </ac:cxnSpMkLst>
        </pc:cxnChg>
        <pc:cxnChg chg="mod">
          <ac:chgData name="kushaljh" userId="4c04cc6c-955c-4493-93eb-25196d563dbb" providerId="ADAL" clId="{B7C8E974-C599-42B1-BB05-75067C45012D}" dt="2021-07-16T08:23:17.095" v="432"/>
          <ac:cxnSpMkLst>
            <pc:docMk/>
            <pc:sldMk cId="2273377876" sldId="429"/>
            <ac:cxnSpMk id="36" creationId="{35C825FB-3749-4AFB-8FB9-1575F9C9F274}"/>
          </ac:cxnSpMkLst>
        </pc:cxnChg>
      </pc:sldChg>
      <pc:sldChg chg="new del">
        <pc:chgData name="kushaljh" userId="4c04cc6c-955c-4493-93eb-25196d563dbb" providerId="ADAL" clId="{B7C8E974-C599-42B1-BB05-75067C45012D}" dt="2021-07-16T18:33:32.294" v="732" actId="47"/>
        <pc:sldMkLst>
          <pc:docMk/>
          <pc:sldMk cId="3311121908" sldId="430"/>
        </pc:sldMkLst>
      </pc:sldChg>
      <pc:sldChg chg="modSp new mod ord">
        <pc:chgData name="kushaljh" userId="4c04cc6c-955c-4493-93eb-25196d563dbb" providerId="ADAL" clId="{B7C8E974-C599-42B1-BB05-75067C45012D}" dt="2021-07-16T18:37:39.297" v="887"/>
        <pc:sldMkLst>
          <pc:docMk/>
          <pc:sldMk cId="3530374028" sldId="430"/>
        </pc:sldMkLst>
        <pc:spChg chg="mod">
          <ac:chgData name="kushaljh" userId="4c04cc6c-955c-4493-93eb-25196d563dbb" providerId="ADAL" clId="{B7C8E974-C599-42B1-BB05-75067C45012D}" dt="2021-07-16T18:33:46.621" v="758" actId="20577"/>
          <ac:spMkLst>
            <pc:docMk/>
            <pc:sldMk cId="3530374028" sldId="430"/>
            <ac:spMk id="2" creationId="{A6D358E4-EF3F-4D91-90C5-07CE263B829F}"/>
          </ac:spMkLst>
        </pc:spChg>
        <pc:spChg chg="mod">
          <ac:chgData name="kushaljh" userId="4c04cc6c-955c-4493-93eb-25196d563dbb" providerId="ADAL" clId="{B7C8E974-C599-42B1-BB05-75067C45012D}" dt="2021-07-16T18:35:44.920" v="885" actId="20577"/>
          <ac:spMkLst>
            <pc:docMk/>
            <pc:sldMk cId="3530374028" sldId="430"/>
            <ac:spMk id="3" creationId="{F8925033-1E7A-423D-843F-E2A45FB460DE}"/>
          </ac:spMkLst>
        </pc:spChg>
      </pc:sldChg>
      <pc:sldMasterChg chg="del delSldLayout">
        <pc:chgData name="kushaljh" userId="4c04cc6c-955c-4493-93eb-25196d563dbb" providerId="ADAL" clId="{B7C8E974-C599-42B1-BB05-75067C45012D}" dt="2021-07-16T07:47:57.917" v="2" actId="47"/>
        <pc:sldMasterMkLst>
          <pc:docMk/>
          <pc:sldMasterMk cId="445572740" sldId="2147483648"/>
        </pc:sldMasterMkLst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1541630963" sldId="2147483649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2976985381" sldId="2147483650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22855829" sldId="2147483651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3032813966" sldId="2147483652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3697683006" sldId="2147483653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2005062761" sldId="2147483654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4225910938" sldId="2147483655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3579679752" sldId="2147483656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3653774499" sldId="2147483657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2851859309" sldId="2147483658"/>
          </pc:sldLayoutMkLst>
        </pc:sldLayoutChg>
        <pc:sldLayoutChg chg="del">
          <pc:chgData name="kushaljh" userId="4c04cc6c-955c-4493-93eb-25196d563dbb" providerId="ADAL" clId="{B7C8E974-C599-42B1-BB05-75067C45012D}" dt="2021-07-16T07:47:57.917" v="2" actId="47"/>
          <pc:sldLayoutMkLst>
            <pc:docMk/>
            <pc:sldMasterMk cId="445572740" sldId="2147483648"/>
            <pc:sldLayoutMk cId="28882503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2893-E0B3-4D5D-B7FE-A50C1848A8D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F35CB-B66F-4352-B311-F02E86C5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= p as </a:t>
                </a:r>
                <a:r>
                  <a:rPr lang="en-US" dirty="0" err="1"/>
                  <a:t>X_i</a:t>
                </a:r>
                <a:r>
                  <a:rPr lang="en-US" dirty="0"/>
                  <a:t> is an indicator </a:t>
                </a:r>
                <a:r>
                  <a:rPr lang="en-US" dirty="0" err="1"/>
                  <a:t>rv</a:t>
                </a:r>
                <a:r>
                  <a:rPr lang="en-US" dirty="0"/>
                  <a:t> so,</a:t>
                </a:r>
                <a:r>
                  <a:rPr lang="en-US" baseline="0" dirty="0"/>
                  <a:t> 1^2 = 1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𝔼[𝑋_𝑖^2 ]</a:t>
                </a:r>
                <a:r>
                  <a:rPr lang="en-US" dirty="0"/>
                  <a:t> = p as </a:t>
                </a:r>
                <a:r>
                  <a:rPr lang="en-US" dirty="0" err="1"/>
                  <a:t>X_i</a:t>
                </a:r>
                <a:r>
                  <a:rPr lang="en-US" dirty="0"/>
                  <a:t> is an indicator </a:t>
                </a:r>
                <a:r>
                  <a:rPr lang="en-US" dirty="0" err="1"/>
                  <a:t>rv</a:t>
                </a:r>
                <a:r>
                  <a:rPr lang="en-US" dirty="0"/>
                  <a:t> so,</a:t>
                </a:r>
                <a:r>
                  <a:rPr lang="en-US" baseline="0" dirty="0"/>
                  <a:t> 1^2 = 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1B99C-7300-49C1-9DA7-36D3D87D2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9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2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2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4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13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02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8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3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6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7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3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5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Variance &amp; Independence of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11</a:t>
            </a:r>
          </a:p>
        </p:txBody>
      </p:sp>
      <p:pic>
        <p:nvPicPr>
          <p:cNvPr id="1026" name="Picture 2" descr="Marvel Loki Miss Minutes Enamel Collector Pin | Free Shipping - Toynk Toys">
            <a:extLst>
              <a:ext uri="{FF2B5EF4-FFF2-40B4-BE49-F238E27FC236}">
                <a16:creationId xmlns:a16="http://schemas.microsoft.com/office/drawing/2014/main" id="{A8D9D655-8EC9-4B56-B67C-78B63DA8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85" y="994404"/>
            <a:ext cx="4247515" cy="35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0FF-75EE-4C74-8361-A3DBCF23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Squaring?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09F2-C452-4DC0-8C69-F1D449E3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absolute value? Or Fourth power?</a:t>
            </a:r>
          </a:p>
          <a:p>
            <a:endParaRPr lang="en-US" dirty="0"/>
          </a:p>
          <a:p>
            <a:r>
              <a:rPr lang="en-US" dirty="0"/>
              <a:t>Squaring is nicer algebraically.</a:t>
            </a:r>
          </a:p>
          <a:p>
            <a:r>
              <a:rPr lang="en-US" dirty="0"/>
              <a:t>Our goal with variance was to talk about the spread of results. Squaring makes extreme results even more extreme. </a:t>
            </a:r>
          </a:p>
          <a:p>
            <a:r>
              <a:rPr lang="en-US" dirty="0"/>
              <a:t>Fourth power over-emphasizes the extreme results (for our purposes).</a:t>
            </a:r>
          </a:p>
        </p:txBody>
      </p:sp>
    </p:spTree>
    <p:extLst>
      <p:ext uri="{BB962C8B-B14F-4D97-AF65-F5344CB8AC3E}">
        <p14:creationId xmlns:p14="http://schemas.microsoft.com/office/powerpoint/2010/main" val="408995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40CB9-6391-4065-8335-2EC93FDC99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The first forms are the definition. </a:t>
                </a:r>
              </a:p>
              <a:p>
                <a:r>
                  <a:rPr lang="en-US" dirty="0"/>
                  <a:t>We can simplify the formula with an algebra trick.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𝑉𝑎𝑟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40CB9-6391-4065-8335-2EC93FDC9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Variance (or standard deviation) is a quantity that measures, in expectation, how “far” the random variable is from its expectation.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standard deviation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𝑉𝑎𝑟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Standard Deviation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60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F837D1-720F-41EC-B33D-C98D718971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Captures how much “spread” there is in a </a:t>
            </a:r>
            <a:r>
              <a:rPr lang="en-US" dirty="0" err="1"/>
              <a:t>pmf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 the PMFs graphed on the right have the same expectation of 0.</a:t>
            </a:r>
          </a:p>
          <a:p>
            <a:endParaRPr lang="en-US" dirty="0"/>
          </a:p>
          <a:p>
            <a:r>
              <a:rPr lang="en-US" dirty="0"/>
              <a:t>Expectation does not give the complete picture.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8DF2CF-1712-4FD0-8E42-77F300AC42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3338" y="1277943"/>
            <a:ext cx="4343799" cy="479583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8F356FE-E2A6-4130-BB93-28608687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in Pictures</a:t>
            </a:r>
          </a:p>
        </p:txBody>
      </p:sp>
    </p:spTree>
    <p:extLst>
      <p:ext uri="{BB962C8B-B14F-4D97-AF65-F5344CB8AC3E}">
        <p14:creationId xmlns:p14="http://schemas.microsoft.com/office/powerpoint/2010/main" val="237659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Dice with solid fill">
            <a:extLst>
              <a:ext uri="{FF2B5EF4-FFF2-40B4-BE49-F238E27FC236}">
                <a16:creationId xmlns:a16="http://schemas.microsoft.com/office/drawing/2014/main" id="{3D6079FD-7D56-4949-8DC7-6497EBD27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098" y="3134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 saw last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in, Flip, Toss, Bitcoin, Hand, Money">
            <a:extLst>
              <a:ext uri="{FF2B5EF4-FFF2-40B4-BE49-F238E27FC236}">
                <a16:creationId xmlns:a16="http://schemas.microsoft.com/office/drawing/2014/main" id="{564B2327-1AF0-41C0-BE15-88B88917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733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in, Flip, Toss, Bitcoin, Hand, Money">
            <a:extLst>
              <a:ext uri="{FF2B5EF4-FFF2-40B4-BE49-F238E27FC236}">
                <a16:creationId xmlns:a16="http://schemas.microsoft.com/office/drawing/2014/main" id="{0377CAB4-0724-4DC9-A82D-C5AEA2C3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733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We’ll talk about what it means for random variables to be independent soon…</a:t>
                </a:r>
              </a:p>
              <a:p>
                <a:r>
                  <a:rPr lang="en-US" dirty="0"/>
                  <a:t>For now, 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708" t="-3442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2211750" y="1625056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independent,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750" y="1625056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50C65C-310F-466C-9B8D-84A920DEA5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50C65C-310F-466C-9B8D-84A920DEA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545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in, Flip, Toss, Bitcoin, Hand, Money">
            <a:extLst>
              <a:ext uri="{FF2B5EF4-FFF2-40B4-BE49-F238E27FC236}">
                <a16:creationId xmlns:a16="http://schemas.microsoft.com/office/drawing/2014/main" id="{EC8A66BC-A415-42B8-B78F-0C709D35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733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386D9B-E3BF-4248-801E-2F476AAA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A0C5A1-718C-4DEF-931B-42805F36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Annotations not saved in Wednesday’s lecture 😢</a:t>
            </a:r>
          </a:p>
          <a:p>
            <a:endParaRPr lang="en-US" dirty="0"/>
          </a:p>
          <a:p>
            <a:r>
              <a:rPr lang="en-US" dirty="0"/>
              <a:t>Problem Set 4 and Review Summary 2 released.</a:t>
            </a:r>
          </a:p>
          <a:p>
            <a:endParaRPr lang="en-US" dirty="0"/>
          </a:p>
          <a:p>
            <a:r>
              <a:rPr lang="en-US" dirty="0"/>
              <a:t>Please check the course webpage / calendar for deadlines!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Real World Mini-project 1 – next Wednesday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Problem Set 4 – next Thursday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Review Summary 2 – July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5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simplification algebra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4193224" cy="590415"/>
          </a:xfrm>
        </p:spPr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2502425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are 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Independence vs.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096000" y="4978399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Since all three pairs are independent, we say the random variables are pairwise independent.</a:t>
            </a:r>
          </a:p>
        </p:txBody>
      </p:sp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1,2,3,7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aren’t independent (nor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; 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independent). Because there’s a subset that’s not 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not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dirty="0"/>
          </a:p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size two.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432E-2B73-4DE1-9739-DBA82931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/>
          <a:p>
            <a:r>
              <a:rPr lang="en-US" dirty="0"/>
              <a:t>Variance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D8FCE8D-A207-44AC-8E57-250971FA2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30" name="Picture 6" descr="1920x1080] Time Variance Authority: wallpaper">
            <a:extLst>
              <a:ext uri="{FF2B5EF4-FFF2-40B4-BE49-F238E27FC236}">
                <a16:creationId xmlns:a16="http://schemas.microsoft.com/office/drawing/2014/main" id="{BB216864-3272-49E3-BB75-5A71D093B2A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 b="16658"/>
          <a:stretch>
            <a:fillRect/>
          </a:stretch>
        </p:blipFill>
        <p:spPr bwMode="auto">
          <a:xfrm>
            <a:off x="0" y="-35170"/>
            <a:ext cx="12188825" cy="49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30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Segoe UI Semibold" panose="020B0702040204020203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466722" y="2000782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Segoe UI Semibold" panose="020B0702040204020203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6F7C-C272-4420-8E98-D3894002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41791-FF84-4F9D-854F-0C81BFF36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random variables, then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41791-FF84-4F9D-854F-0C81BFF36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919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130479-64CA-4426-BEA7-2B91EBA6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3C973-3E0A-4B32-BEA4-E0DA795CB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3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58E4-EF3F-4D91-90C5-07CE263B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25033-1E7A-423D-843F-E2A45FB460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that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with variance?</a:t>
                </a:r>
              </a:p>
              <a:p>
                <a:r>
                  <a:rPr lang="en-US" dirty="0"/>
                  <a:t>i.e.,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25033-1E7A-423D-843F-E2A45FB460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374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Proof: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8553-76A3-4266-8EEB-81FF8313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gamble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2B9F6-25EB-4283-AA3B-BF57DE4E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Would you play either of these games?</a:t>
            </a:r>
          </a:p>
          <a:p>
            <a:r>
              <a:rPr lang="en-US" dirty="0"/>
              <a:t>I have a (biased) coin which flips heads with probability 1/3.</a:t>
            </a:r>
          </a:p>
          <a:p>
            <a:r>
              <a:rPr lang="en-US" u="sng" dirty="0"/>
              <a:t>Game 1:</a:t>
            </a:r>
            <a:r>
              <a:rPr lang="en-US" dirty="0"/>
              <a:t> I will flip the biased coin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heads comes up, you win $2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tails comes up, you pay me $1</a:t>
            </a:r>
          </a:p>
          <a:p>
            <a:endParaRPr lang="en-US" sz="1050" dirty="0"/>
          </a:p>
          <a:p>
            <a:r>
              <a:rPr lang="en-US" u="sng" dirty="0"/>
              <a:t>Game 2:</a:t>
            </a:r>
            <a:r>
              <a:rPr lang="en-US" dirty="0"/>
              <a:t> I will flip the biased coin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heads comes up, you win $10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tails comes up, you pay me $5</a:t>
            </a:r>
          </a:p>
          <a:p>
            <a:r>
              <a:rPr lang="en-US" dirty="0"/>
              <a:t>You are probably thinking about the average profit you get from these, or if you can get a higher payout than me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7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8553-76A3-4266-8EEB-81FF8313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gamble to think about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2B9F6-25EB-4283-AA3B-BF57DE4E9F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Would you play either of these games?</a:t>
                </a:r>
              </a:p>
              <a:p>
                <a:r>
                  <a:rPr lang="en-US" u="sng" dirty="0"/>
                  <a:t>Game 1:</a:t>
                </a:r>
                <a:r>
                  <a:rPr lang="en-US" dirty="0"/>
                  <a:t> Win $2, lose $1</a:t>
                </a:r>
                <a:endParaRPr lang="en-US" sz="1050" dirty="0"/>
              </a:p>
              <a:p>
                <a:r>
                  <a:rPr lang="en-US" u="sng" dirty="0"/>
                  <a:t>Game 2:</a:t>
                </a:r>
                <a:r>
                  <a:rPr lang="en-US" dirty="0"/>
                  <a:t> Win $10, lose $5</a:t>
                </a:r>
                <a:endParaRPr lang="en-US" sz="105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Use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represent your profit from playing game 1 and game 2 respectively and then find the expected profit.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Both games have an average profit of $0. But, somehow one of the two is more enticing to some of you. Even with a $0 average profit you believe that one of the games is more volatile.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2B9F6-25EB-4283-AA3B-BF57DE4E9F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9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62FF-EC30-4283-8C80-5F7A19FF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FF168F-B1E3-4A78-835B-FB8884F4B81B}"/>
              </a:ext>
            </a:extLst>
          </p:cNvPr>
          <p:cNvGrpSpPr/>
          <p:nvPr/>
        </p:nvGrpSpPr>
        <p:grpSpPr>
          <a:xfrm>
            <a:off x="1071918" y="1980293"/>
            <a:ext cx="9543011" cy="1454104"/>
            <a:chOff x="1382683" y="2212181"/>
            <a:chExt cx="9543011" cy="145410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971DEB-D337-4773-9C0A-B4CE1ED9BB3C}"/>
                </a:ext>
              </a:extLst>
            </p:cNvPr>
            <p:cNvGrpSpPr/>
            <p:nvPr/>
          </p:nvGrpSpPr>
          <p:grpSpPr>
            <a:xfrm>
              <a:off x="1382683" y="2212181"/>
              <a:ext cx="9543011" cy="1154474"/>
              <a:chOff x="1230283" y="2059781"/>
              <a:chExt cx="9543011" cy="115447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9990086-87A8-4EE9-AFE5-FC0A94C55A4E}"/>
                  </a:ext>
                </a:extLst>
              </p:cNvPr>
              <p:cNvCxnSpPr/>
              <p:nvPr/>
            </p:nvCxnSpPr>
            <p:spPr>
              <a:xfrm>
                <a:off x="1230283" y="3009207"/>
                <a:ext cx="9543011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4A7657B-CDE5-4DD7-B4F7-DF6FFC52FF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2748806"/>
                <a:ext cx="0" cy="465449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BEB7F30-BA77-45C5-B7D0-3B1C1ACE3327}"/>
                  </a:ext>
                </a:extLst>
              </p:cNvPr>
              <p:cNvGrpSpPr/>
              <p:nvPr/>
            </p:nvGrpSpPr>
            <p:grpSpPr>
              <a:xfrm>
                <a:off x="5652656" y="2059781"/>
                <a:ext cx="0" cy="1123993"/>
                <a:chOff x="5652656" y="2059781"/>
                <a:chExt cx="0" cy="112399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24BF255-3BB8-42E0-BB11-ACF671234DB2}"/>
                    </a:ext>
                  </a:extLst>
                </p:cNvPr>
                <p:cNvCxnSpPr/>
                <p:nvPr/>
              </p:nvCxnSpPr>
              <p:spPr>
                <a:xfrm>
                  <a:off x="5652656" y="3009206"/>
                  <a:ext cx="0" cy="174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5C825FB-3749-4AFB-8FB9-1575F9C9F2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2656" y="2059781"/>
                  <a:ext cx="0" cy="923232"/>
                </a:xfrm>
                <a:prstGeom prst="line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0FCBB5E-CD6C-41A7-8067-689D17A9C7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6766" y="2514600"/>
                <a:ext cx="0" cy="468413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E32F92C-316B-4BCA-A805-B015A638E976}"/>
                  </a:ext>
                </a:extLst>
              </p:cNvPr>
              <p:cNvGrpSpPr/>
              <p:nvPr/>
            </p:nvGrpSpPr>
            <p:grpSpPr>
              <a:xfrm>
                <a:off x="7018713" y="2514599"/>
                <a:ext cx="0" cy="671947"/>
                <a:chOff x="7018713" y="2514599"/>
                <a:chExt cx="0" cy="67194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A8F713A-2A14-4942-886F-3498678139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8713" y="3011978"/>
                  <a:ext cx="0" cy="174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87F498F-49CD-4686-A8B0-47C6D26296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18713" y="2514599"/>
                  <a:ext cx="0" cy="468413"/>
                </a:xfrm>
                <a:prstGeom prst="line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818E9B-9D0B-481D-9849-FF96F3CE4CF7}"/>
                </a:ext>
              </a:extLst>
            </p:cNvPr>
            <p:cNvSpPr txBox="1"/>
            <p:nvPr/>
          </p:nvSpPr>
          <p:spPr>
            <a:xfrm>
              <a:off x="5610932" y="328904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7C7CF7-DF04-4455-B3B2-ED2F0293D5CB}"/>
                </a:ext>
              </a:extLst>
            </p:cNvPr>
            <p:cNvSpPr txBox="1"/>
            <p:nvPr/>
          </p:nvSpPr>
          <p:spPr>
            <a:xfrm>
              <a:off x="6096000" y="329695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D90B2F-DE73-4198-A52E-4D58E66EA1A8}"/>
                </a:ext>
              </a:extLst>
            </p:cNvPr>
            <p:cNvSpPr txBox="1"/>
            <p:nvPr/>
          </p:nvSpPr>
          <p:spPr>
            <a:xfrm>
              <a:off x="7013514" y="328904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01B05C-7F4D-45D8-A51A-E8289E0625D0}"/>
              </a:ext>
            </a:extLst>
          </p:cNvPr>
          <p:cNvGrpSpPr/>
          <p:nvPr/>
        </p:nvGrpSpPr>
        <p:grpSpPr>
          <a:xfrm>
            <a:off x="1071918" y="4593048"/>
            <a:ext cx="9543011" cy="1446089"/>
            <a:chOff x="1382683" y="4524468"/>
            <a:chExt cx="9543011" cy="14460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8A7356-9696-4FBC-9803-2D52DF1E9E52}"/>
                </a:ext>
              </a:extLst>
            </p:cNvPr>
            <p:cNvGrpSpPr/>
            <p:nvPr/>
          </p:nvGrpSpPr>
          <p:grpSpPr>
            <a:xfrm>
              <a:off x="1382683" y="4524468"/>
              <a:ext cx="9543011" cy="1155957"/>
              <a:chOff x="1230283" y="2058298"/>
              <a:chExt cx="9543011" cy="115595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D4FD9C5-B0FB-48EE-AC04-46A799151D3D}"/>
                  </a:ext>
                </a:extLst>
              </p:cNvPr>
              <p:cNvCxnSpPr/>
              <p:nvPr/>
            </p:nvCxnSpPr>
            <p:spPr>
              <a:xfrm>
                <a:off x="1230283" y="3009207"/>
                <a:ext cx="9543011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3B7E351-078D-4D1F-80C8-6C84FA0016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2748806"/>
                <a:ext cx="0" cy="465449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42B6402-7986-4076-BD8D-119F4AD32559}"/>
                  </a:ext>
                </a:extLst>
              </p:cNvPr>
              <p:cNvGrpSpPr/>
              <p:nvPr/>
            </p:nvGrpSpPr>
            <p:grpSpPr>
              <a:xfrm>
                <a:off x="3640976" y="2058298"/>
                <a:ext cx="0" cy="1151670"/>
                <a:chOff x="3640976" y="2058298"/>
                <a:chExt cx="0" cy="115167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8073C657-20A8-4684-AE77-B36AE82A421C}"/>
                    </a:ext>
                  </a:extLst>
                </p:cNvPr>
                <p:cNvCxnSpPr/>
                <p:nvPr/>
              </p:nvCxnSpPr>
              <p:spPr>
                <a:xfrm>
                  <a:off x="3640976" y="3035400"/>
                  <a:ext cx="0" cy="174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1ED8D9F-AD67-4B4A-B388-4A9AC83BF2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40976" y="2058298"/>
                  <a:ext cx="0" cy="923232"/>
                </a:xfrm>
                <a:prstGeom prst="line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6945710-9A52-493C-8C4B-E7B6650A8F74}"/>
                  </a:ext>
                </a:extLst>
              </p:cNvPr>
              <p:cNvGrpSpPr/>
              <p:nvPr/>
            </p:nvGrpSpPr>
            <p:grpSpPr>
              <a:xfrm>
                <a:off x="10516293" y="2514600"/>
                <a:ext cx="0" cy="671947"/>
                <a:chOff x="10516293" y="2514600"/>
                <a:chExt cx="0" cy="671947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28BC484-B469-46D9-B74E-B7C372DB35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16293" y="3011979"/>
                  <a:ext cx="0" cy="174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EDE0C72-1086-42BD-9D80-8176A1CE38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516293" y="2514600"/>
                  <a:ext cx="0" cy="468413"/>
                </a:xfrm>
                <a:prstGeom prst="line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1B4733-0900-40AB-9357-D2E8CCBFC3BA}"/>
                </a:ext>
              </a:extLst>
            </p:cNvPr>
            <p:cNvSpPr txBox="1"/>
            <p:nvPr/>
          </p:nvSpPr>
          <p:spPr>
            <a:xfrm>
              <a:off x="3599252" y="559331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5DC3DD-F50C-4D4B-8023-AB8124FAC9FF}"/>
                </a:ext>
              </a:extLst>
            </p:cNvPr>
            <p:cNvSpPr txBox="1"/>
            <p:nvPr/>
          </p:nvSpPr>
          <p:spPr>
            <a:xfrm>
              <a:off x="6096000" y="560122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02CE2B-67F4-43D4-8CCB-9134FA056F41}"/>
                </a:ext>
              </a:extLst>
            </p:cNvPr>
            <p:cNvSpPr txBox="1"/>
            <p:nvPr/>
          </p:nvSpPr>
          <p:spPr>
            <a:xfrm>
              <a:off x="10449723" y="559331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DE74EB-3431-47B8-ADC8-9019057C0FB6}"/>
                  </a:ext>
                </a:extLst>
              </p:cNvPr>
              <p:cNvSpPr txBox="1"/>
              <p:nvPr/>
            </p:nvSpPr>
            <p:spPr>
              <a:xfrm>
                <a:off x="5300167" y="1341368"/>
                <a:ext cx="37702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DE74EB-3431-47B8-ADC8-9019057C0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167" y="1341368"/>
                <a:ext cx="377026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68A35D4-6863-429E-ACDD-7A7C7DDC98C7}"/>
                  </a:ext>
                </a:extLst>
              </p:cNvPr>
              <p:cNvSpPr txBox="1"/>
              <p:nvPr/>
            </p:nvSpPr>
            <p:spPr>
              <a:xfrm>
                <a:off x="6669888" y="1846287"/>
                <a:ext cx="37702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68A35D4-6863-429E-ACDD-7A7C7DDC9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88" y="1846287"/>
                <a:ext cx="377026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F14E5C-3C72-43E6-A3F9-B1EE75636530}"/>
                  </a:ext>
                </a:extLst>
              </p:cNvPr>
              <p:cNvSpPr txBox="1"/>
              <p:nvPr/>
            </p:nvSpPr>
            <p:spPr>
              <a:xfrm>
                <a:off x="3294098" y="3963599"/>
                <a:ext cx="37702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F14E5C-3C72-43E6-A3F9-B1EE75636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098" y="3963599"/>
                <a:ext cx="377026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8A34E96-67A4-42BE-9182-7459FFBBED6E}"/>
                  </a:ext>
                </a:extLst>
              </p:cNvPr>
              <p:cNvSpPr txBox="1"/>
              <p:nvPr/>
            </p:nvSpPr>
            <p:spPr>
              <a:xfrm>
                <a:off x="10169415" y="4441932"/>
                <a:ext cx="37702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8A34E96-67A4-42BE-9182-7459FFBB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415" y="4441932"/>
                <a:ext cx="377026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089A50F-770B-41EE-8E36-B05289DBEE42}"/>
              </a:ext>
            </a:extLst>
          </p:cNvPr>
          <p:cNvSpPr txBox="1"/>
          <p:nvPr/>
        </p:nvSpPr>
        <p:spPr>
          <a:xfrm>
            <a:off x="655320" y="17907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Game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E2D586-89CA-4757-9688-D03ACF79E7E1}"/>
              </a:ext>
            </a:extLst>
          </p:cNvPr>
          <p:cNvSpPr txBox="1"/>
          <p:nvPr/>
        </p:nvSpPr>
        <p:spPr>
          <a:xfrm>
            <a:off x="655320" y="456363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Game 2</a:t>
            </a:r>
          </a:p>
        </p:txBody>
      </p:sp>
    </p:spTree>
    <p:extLst>
      <p:ext uri="{BB962C8B-B14F-4D97-AF65-F5344CB8AC3E}">
        <p14:creationId xmlns:p14="http://schemas.microsoft.com/office/powerpoint/2010/main" val="227337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0CAF-5FBA-4E2B-9DC6-9798FE27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E521-2F40-448A-8CAB-60F543C93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more extreme results when compared to Game 1.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9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Well let’s measure how far all the events are away from the center, and how likely they are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314573" cy="184935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314573" cy="1849352"/>
              </a:xfrm>
              <a:prstGeom prst="rect">
                <a:avLst/>
              </a:prstGeom>
              <a:blipFill>
                <a:blip r:embed="rId3"/>
                <a:stretch>
                  <a:fillRect l="-1714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7884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78848"/>
              </a:xfrm>
              <a:prstGeom prst="rect">
                <a:avLst/>
              </a:prstGeom>
              <a:blipFill>
                <a:blip r:embed="rId4"/>
                <a:stretch>
                  <a:fillRect l="-1600" t="-19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7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8"/>
                <a:ext cx="11187258" cy="1762920"/>
              </a:xfrm>
            </p:spPr>
            <p:txBody>
              <a:bodyPr/>
              <a:lstStyle/>
              <a:p>
                <a:r>
                  <a:rPr lang="en-US" dirty="0"/>
                  <a:t>How do we prevent cancelling? Squaring makes everything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8"/>
                <a:ext cx="11187258" cy="1762920"/>
              </a:xfrm>
              <a:blipFill>
                <a:blip r:embed="rId2"/>
                <a:stretch>
                  <a:fillRect l="-654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7" y="3297460"/>
                <a:ext cx="5567083" cy="184935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7" y="3297460"/>
                <a:ext cx="5567083" cy="1849352"/>
              </a:xfrm>
              <a:prstGeom prst="rect">
                <a:avLst/>
              </a:prstGeom>
              <a:blipFill>
                <a:blip r:embed="rId3"/>
                <a:stretch>
                  <a:fillRect l="-1638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39" y="3297460"/>
                <a:ext cx="5314573" cy="187884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297460"/>
                <a:ext cx="5314573" cy="1878848"/>
              </a:xfrm>
              <a:prstGeom prst="rect">
                <a:avLst/>
              </a:prstGeom>
              <a:blipFill>
                <a:blip r:embed="rId4"/>
                <a:stretch>
                  <a:fillRect l="-1600" t="-19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82E0006-1CD3-4301-9717-D3BA8B689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5432905"/>
                <a:ext cx="11187258" cy="99329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“higher variance”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82E0006-1CD3-4301-9717-D3BA8B689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432905"/>
                <a:ext cx="11187258" cy="993295"/>
              </a:xfrm>
              <a:prstGeom prst="rect">
                <a:avLst/>
              </a:prstGeom>
              <a:blipFill>
                <a:blip r:embed="rId5"/>
                <a:stretch>
                  <a:fillRect l="-654" t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8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2065</Words>
  <Application>Microsoft Office PowerPoint</Application>
  <PresentationFormat>Widescreen</PresentationFormat>
  <Paragraphs>302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Variance &amp; Independence of RVs</vt:lpstr>
      <vt:lpstr>Announcements</vt:lpstr>
      <vt:lpstr>Variance</vt:lpstr>
      <vt:lpstr>A gamble to think about</vt:lpstr>
      <vt:lpstr>A gamble to think about</vt:lpstr>
      <vt:lpstr>What is the difference?</vt:lpstr>
      <vt:lpstr>What is the difference?</vt:lpstr>
      <vt:lpstr>Designing a Measure – Try 1</vt:lpstr>
      <vt:lpstr>Designing a Measure – Try 2</vt:lpstr>
      <vt:lpstr>Why Squaring?</vt:lpstr>
      <vt:lpstr>Variance</vt:lpstr>
      <vt:lpstr>Variance and Standard Deviation</vt:lpstr>
      <vt:lpstr>Variance in Pictures</vt:lpstr>
      <vt:lpstr>Variance of a die</vt:lpstr>
      <vt:lpstr>Variance of n Coin Flips</vt:lpstr>
      <vt:lpstr>Variance of n Coin Flips</vt:lpstr>
      <vt:lpstr>Variance</vt:lpstr>
      <vt:lpstr>Variance of n Coin Flips</vt:lpstr>
      <vt:lpstr>Plugging In</vt:lpstr>
      <vt:lpstr>Variance simplification algebra trick</vt:lpstr>
      <vt:lpstr>More Independence</vt:lpstr>
      <vt:lpstr>Independence of events</vt:lpstr>
      <vt:lpstr>Independence for 3 or more events</vt:lpstr>
      <vt:lpstr>Pairwise Independence vs. Mutual Independence</vt:lpstr>
      <vt:lpstr>Pairwise Independence</vt:lpstr>
      <vt:lpstr>Mutual Independence</vt:lpstr>
      <vt:lpstr>Checking Mutual Independence</vt:lpstr>
      <vt:lpstr>Checking Mutual Independence</vt:lpstr>
      <vt:lpstr>Checking Mutual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Us?</vt:lpstr>
      <vt:lpstr>Facts about Variance</vt:lpstr>
      <vt:lpstr>Shifting the variance</vt:lpstr>
      <vt:lpstr>Facts about Variance</vt:lpstr>
      <vt:lpstr>Facts about 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kushaljh</dc:creator>
  <cp:lastModifiedBy>kushaljh</cp:lastModifiedBy>
  <cp:revision>1</cp:revision>
  <dcterms:created xsi:type="dcterms:W3CDTF">2021-07-14T18:14:46Z</dcterms:created>
  <dcterms:modified xsi:type="dcterms:W3CDTF">2021-07-18T22:37:23Z</dcterms:modified>
</cp:coreProperties>
</file>