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2" r:id="rId3"/>
    <p:sldId id="421" r:id="rId4"/>
    <p:sldId id="430" r:id="rId5"/>
    <p:sldId id="319" r:id="rId6"/>
    <p:sldId id="321" r:id="rId7"/>
    <p:sldId id="323" r:id="rId8"/>
    <p:sldId id="447" r:id="rId9"/>
    <p:sldId id="257" r:id="rId10"/>
    <p:sldId id="259" r:id="rId11"/>
    <p:sldId id="459" r:id="rId12"/>
    <p:sldId id="448" r:id="rId13"/>
    <p:sldId id="433" r:id="rId14"/>
    <p:sldId id="434" r:id="rId15"/>
    <p:sldId id="449" r:id="rId16"/>
    <p:sldId id="431" r:id="rId17"/>
    <p:sldId id="260" r:id="rId18"/>
    <p:sldId id="450" r:id="rId19"/>
    <p:sldId id="432" r:id="rId20"/>
    <p:sldId id="263" r:id="rId21"/>
    <p:sldId id="452" r:id="rId22"/>
    <p:sldId id="264" r:id="rId23"/>
    <p:sldId id="265" r:id="rId24"/>
    <p:sldId id="266" r:id="rId25"/>
    <p:sldId id="328" r:id="rId26"/>
    <p:sldId id="329" r:id="rId27"/>
    <p:sldId id="457" r:id="rId28"/>
    <p:sldId id="458" r:id="rId29"/>
    <p:sldId id="454" r:id="rId30"/>
    <p:sldId id="435" r:id="rId31"/>
    <p:sldId id="267" r:id="rId32"/>
    <p:sldId id="436" r:id="rId33"/>
    <p:sldId id="437" r:id="rId34"/>
    <p:sldId id="438" r:id="rId35"/>
    <p:sldId id="439" r:id="rId36"/>
    <p:sldId id="440" r:id="rId37"/>
    <p:sldId id="456" r:id="rId38"/>
    <p:sldId id="441" r:id="rId39"/>
    <p:sldId id="273" r:id="rId40"/>
    <p:sldId id="275" r:id="rId41"/>
    <p:sldId id="276" r:id="rId42"/>
    <p:sldId id="27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2F0FA-7A27-4220-A21B-59FF92A39F07}" v="181" dt="2021-07-19T20:29:1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D7D2F0FA-7A27-4220-A21B-59FF92A39F07}"/>
    <pc:docChg chg="custSel addSld delSld modSld sldOrd">
      <pc:chgData name="kushaljh" userId="4c04cc6c-955c-4493-93eb-25196d563dbb" providerId="ADAL" clId="{D7D2F0FA-7A27-4220-A21B-59FF92A39F07}" dt="2021-07-19T20:30:01.102" v="806" actId="47"/>
      <pc:docMkLst>
        <pc:docMk/>
      </pc:docMkLst>
      <pc:sldChg chg="modSp add del mod">
        <pc:chgData name="kushaljh" userId="4c04cc6c-955c-4493-93eb-25196d563dbb" providerId="ADAL" clId="{D7D2F0FA-7A27-4220-A21B-59FF92A39F07}" dt="2021-07-19T07:38:53.575" v="217"/>
        <pc:sldMkLst>
          <pc:docMk/>
          <pc:sldMk cId="1239117744" sldId="256"/>
        </pc:sldMkLst>
        <pc:spChg chg="mod">
          <ac:chgData name="kushaljh" userId="4c04cc6c-955c-4493-93eb-25196d563dbb" providerId="ADAL" clId="{D7D2F0FA-7A27-4220-A21B-59FF92A39F07}" dt="2021-07-18T23:30:55.412" v="37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D7D2F0FA-7A27-4220-A21B-59FF92A39F07}" dt="2021-07-18T23:02:36.968" v="31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418447956" sldId="257"/>
        </pc:sldMkLst>
      </pc:sldChg>
      <pc:sldChg chg="modSp add del mod">
        <pc:chgData name="kushaljh" userId="4c04cc6c-955c-4493-93eb-25196d563dbb" providerId="ADAL" clId="{D7D2F0FA-7A27-4220-A21B-59FF92A39F07}" dt="2021-07-19T20:30:01.102" v="806" actId="47"/>
        <pc:sldMkLst>
          <pc:docMk/>
          <pc:sldMk cId="1819615640" sldId="258"/>
        </pc:sldMkLst>
        <pc:spChg chg="mod">
          <ac:chgData name="kushaljh" userId="4c04cc6c-955c-4493-93eb-25196d563dbb" providerId="ADAL" clId="{D7D2F0FA-7A27-4220-A21B-59FF92A39F07}" dt="2021-07-19T20:06:58.694" v="759" actId="20577"/>
          <ac:spMkLst>
            <pc:docMk/>
            <pc:sldMk cId="1819615640" sldId="258"/>
            <ac:spMk id="33" creationId="{FD44C78F-D236-48D5-8F92-DCE1B6A848D2}"/>
          </ac:spMkLst>
        </pc:spChg>
        <pc:spChg chg="mod">
          <ac:chgData name="kushaljh" userId="4c04cc6c-955c-4493-93eb-25196d563dbb" providerId="ADAL" clId="{D7D2F0FA-7A27-4220-A21B-59FF92A39F07}" dt="2021-07-19T20:07:46.002" v="773" actId="20577"/>
          <ac:spMkLst>
            <pc:docMk/>
            <pc:sldMk cId="1819615640" sldId="258"/>
            <ac:spMk id="42" creationId="{4190727F-8001-470F-8DC1-EEB6CD0970C5}"/>
          </ac:spMkLst>
        </pc:spChg>
        <pc:spChg chg="mod">
          <ac:chgData name="kushaljh" userId="4c04cc6c-955c-4493-93eb-25196d563dbb" providerId="ADAL" clId="{D7D2F0FA-7A27-4220-A21B-59FF92A39F07}" dt="2021-07-19T20:07:04.653" v="761" actId="20577"/>
          <ac:spMkLst>
            <pc:docMk/>
            <pc:sldMk cId="1819615640" sldId="258"/>
            <ac:spMk id="48" creationId="{29CC4E03-9A06-4F61-9C86-C90FAE5D2943}"/>
          </ac:spMkLst>
        </pc:spChg>
        <pc:spChg chg="mod">
          <ac:chgData name="kushaljh" userId="4c04cc6c-955c-4493-93eb-25196d563dbb" providerId="ADAL" clId="{D7D2F0FA-7A27-4220-A21B-59FF92A39F07}" dt="2021-07-19T20:07:10.111" v="763" actId="20577"/>
          <ac:spMkLst>
            <pc:docMk/>
            <pc:sldMk cId="1819615640" sldId="258"/>
            <ac:spMk id="54" creationId="{5FB594CD-5A01-48B3-8E1C-574300B78B9B}"/>
          </ac:spMkLst>
        </pc:spChg>
        <pc:spChg chg="mod">
          <ac:chgData name="kushaljh" userId="4c04cc6c-955c-4493-93eb-25196d563dbb" providerId="ADAL" clId="{D7D2F0FA-7A27-4220-A21B-59FF92A39F07}" dt="2021-07-19T20:07:14.217" v="765" actId="20577"/>
          <ac:spMkLst>
            <pc:docMk/>
            <pc:sldMk cId="1819615640" sldId="258"/>
            <ac:spMk id="57" creationId="{15089582-46F3-40CF-A3C3-D7F85DBEA9AD}"/>
          </ac:spMkLst>
        </pc:spChg>
        <pc:grpChg chg="mod">
          <ac:chgData name="kushaljh" userId="4c04cc6c-955c-4493-93eb-25196d563dbb" providerId="ADAL" clId="{D7D2F0FA-7A27-4220-A21B-59FF92A39F07}" dt="2021-07-19T20:07:56.164" v="777" actId="1037"/>
          <ac:grpSpMkLst>
            <pc:docMk/>
            <pc:sldMk cId="1819615640" sldId="258"/>
            <ac:grpSpMk id="32" creationId="{470F0F91-8AEA-4546-B02D-EB13DD91BE94}"/>
          </ac:grpSpMkLst>
        </pc:grpChg>
        <pc:grpChg chg="mod">
          <ac:chgData name="kushaljh" userId="4c04cc6c-955c-4493-93eb-25196d563dbb" providerId="ADAL" clId="{D7D2F0FA-7A27-4220-A21B-59FF92A39F07}" dt="2021-07-19T20:08:31.429" v="802" actId="14100"/>
          <ac:grpSpMkLst>
            <pc:docMk/>
            <pc:sldMk cId="1819615640" sldId="258"/>
            <ac:grpSpMk id="41" creationId="{F2FDB7E7-BB30-433A-8667-70CBEE58ECDA}"/>
          </ac:grpSpMkLst>
        </pc:grpChg>
        <pc:grpChg chg="mod">
          <ac:chgData name="kushaljh" userId="4c04cc6c-955c-4493-93eb-25196d563dbb" providerId="ADAL" clId="{D7D2F0FA-7A27-4220-A21B-59FF92A39F07}" dt="2021-07-19T20:08:02.201" v="782" actId="1037"/>
          <ac:grpSpMkLst>
            <pc:docMk/>
            <pc:sldMk cId="1819615640" sldId="258"/>
            <ac:grpSpMk id="44" creationId="{41E9DF8E-90DA-4F8A-B772-5D43C41163D2}"/>
          </ac:grpSpMkLst>
        </pc:grpChg>
        <pc:grpChg chg="mod">
          <ac:chgData name="kushaljh" userId="4c04cc6c-955c-4493-93eb-25196d563dbb" providerId="ADAL" clId="{D7D2F0FA-7A27-4220-A21B-59FF92A39F07}" dt="2021-07-19T20:08:07.781" v="788" actId="1037"/>
          <ac:grpSpMkLst>
            <pc:docMk/>
            <pc:sldMk cId="1819615640" sldId="258"/>
            <ac:grpSpMk id="50" creationId="{40A44836-F4AC-4228-9018-6878804A2735}"/>
          </ac:grpSpMkLst>
        </pc:grpChg>
        <pc:grpChg chg="mod">
          <ac:chgData name="kushaljh" userId="4c04cc6c-955c-4493-93eb-25196d563dbb" providerId="ADAL" clId="{D7D2F0FA-7A27-4220-A21B-59FF92A39F07}" dt="2021-07-19T20:08:40.246" v="803" actId="1076"/>
          <ac:grpSpMkLst>
            <pc:docMk/>
            <pc:sldMk cId="1819615640" sldId="258"/>
            <ac:grpSpMk id="56" creationId="{2797A35C-6E50-4B2F-A906-3E649A5A2543}"/>
          </ac:grpSpMkLst>
        </pc:grpChg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3311325226" sldId="259"/>
        </pc:sldMkLst>
      </pc:sldChg>
      <pc:sldChg chg="modSp add del mod modAnim">
        <pc:chgData name="kushaljh" userId="4c04cc6c-955c-4493-93eb-25196d563dbb" providerId="ADAL" clId="{D7D2F0FA-7A27-4220-A21B-59FF92A39F07}" dt="2021-07-19T18:16:39.254" v="737"/>
        <pc:sldMkLst>
          <pc:docMk/>
          <pc:sldMk cId="3829782276" sldId="260"/>
        </pc:sldMkLst>
        <pc:spChg chg="mod">
          <ac:chgData name="kushaljh" userId="4c04cc6c-955c-4493-93eb-25196d563dbb" providerId="ADAL" clId="{D7D2F0FA-7A27-4220-A21B-59FF92A39F07}" dt="2021-07-18T23:42:35.695" v="52" actId="20577"/>
          <ac:spMkLst>
            <pc:docMk/>
            <pc:sldMk cId="3829782276" sldId="260"/>
            <ac:spMk id="3" creationId="{CF2FEE4C-458C-417B-AB12-DEA669A7C30C}"/>
          </ac:spMkLst>
        </pc:spChg>
        <pc:spChg chg="mod">
          <ac:chgData name="kushaljh" userId="4c04cc6c-955c-4493-93eb-25196d563dbb" providerId="ADAL" clId="{D7D2F0FA-7A27-4220-A21B-59FF92A39F07}" dt="2021-07-19T06:19:13.781" v="86" actId="20577"/>
          <ac:spMkLst>
            <pc:docMk/>
            <pc:sldMk cId="3829782276" sldId="260"/>
            <ac:spMk id="4" creationId="{772564EA-AA60-4C6A-83C0-7013CE0D8C3D}"/>
          </ac:spMkLst>
        </pc:spChg>
      </pc:sldChg>
      <pc:sldChg chg="modSp add del mod ord">
        <pc:chgData name="kushaljh" userId="4c04cc6c-955c-4493-93eb-25196d563dbb" providerId="ADAL" clId="{D7D2F0FA-7A27-4220-A21B-59FF92A39F07}" dt="2021-07-19T18:03:11.708" v="734" actId="2696"/>
        <pc:sldMkLst>
          <pc:docMk/>
          <pc:sldMk cId="381479894" sldId="261"/>
        </pc:sldMkLst>
        <pc:spChg chg="mod">
          <ac:chgData name="kushaljh" userId="4c04cc6c-955c-4493-93eb-25196d563dbb" providerId="ADAL" clId="{D7D2F0FA-7A27-4220-A21B-59FF92A39F07}" dt="2021-07-19T06:11:28.399" v="67" actId="20577"/>
          <ac:spMkLst>
            <pc:docMk/>
            <pc:sldMk cId="381479894" sldId="261"/>
            <ac:spMk id="4" creationId="{7CAC887A-52E9-44B4-BAB6-6AE80CF8A2F6}"/>
          </ac:spMkLst>
        </pc:spChg>
      </pc:sldChg>
      <pc:sldChg chg="modSp add del mod">
        <pc:chgData name="kushaljh" userId="4c04cc6c-955c-4493-93eb-25196d563dbb" providerId="ADAL" clId="{D7D2F0FA-7A27-4220-A21B-59FF92A39F07}" dt="2021-07-19T17:33:03.975" v="288" actId="20577"/>
        <pc:sldMkLst>
          <pc:docMk/>
          <pc:sldMk cId="386663592" sldId="262"/>
        </pc:sldMkLst>
        <pc:spChg chg="mod">
          <ac:chgData name="kushaljh" userId="4c04cc6c-955c-4493-93eb-25196d563dbb" providerId="ADAL" clId="{D7D2F0FA-7A27-4220-A21B-59FF92A39F07}" dt="2021-07-19T17:33:03.975" v="288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modSp add del mod modAnim">
        <pc:chgData name="kushaljh" userId="4c04cc6c-955c-4493-93eb-25196d563dbb" providerId="ADAL" clId="{D7D2F0FA-7A27-4220-A21B-59FF92A39F07}" dt="2021-07-19T18:16:32.355" v="736"/>
        <pc:sldMkLst>
          <pc:docMk/>
          <pc:sldMk cId="1368167702" sldId="263"/>
        </pc:sldMkLst>
        <pc:spChg chg="mod">
          <ac:chgData name="kushaljh" userId="4c04cc6c-955c-4493-93eb-25196d563dbb" providerId="ADAL" clId="{D7D2F0FA-7A27-4220-A21B-59FF92A39F07}" dt="2021-07-18T23:42:18.868" v="48" actId="20577"/>
          <ac:spMkLst>
            <pc:docMk/>
            <pc:sldMk cId="1368167702" sldId="263"/>
            <ac:spMk id="3" creationId="{E89EDAFF-94EB-49D7-A363-38C1D3A9DCD1}"/>
          </ac:spMkLst>
        </pc:spChg>
        <pc:spChg chg="mod">
          <ac:chgData name="kushaljh" userId="4c04cc6c-955c-4493-93eb-25196d563dbb" providerId="ADAL" clId="{D7D2F0FA-7A27-4220-A21B-59FF92A39F07}" dt="2021-07-19T06:19:01.419" v="74" actId="20577"/>
          <ac:spMkLst>
            <pc:docMk/>
            <pc:sldMk cId="1368167702" sldId="263"/>
            <ac:spMk id="4" creationId="{2592008C-6393-4DDF-9D4E-4409C208AB7B}"/>
          </ac:spMkLst>
        </pc:spChg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656001930" sldId="264"/>
        </pc:sldMkLst>
      </pc:sldChg>
      <pc:sldChg chg="modSp add del modAnim">
        <pc:chgData name="kushaljh" userId="4c04cc6c-955c-4493-93eb-25196d563dbb" providerId="ADAL" clId="{D7D2F0FA-7A27-4220-A21B-59FF92A39F07}" dt="2021-07-19T18:16:26.096" v="735"/>
        <pc:sldMkLst>
          <pc:docMk/>
          <pc:sldMk cId="2460466077" sldId="265"/>
        </pc:sldMkLst>
        <pc:spChg chg="mod">
          <ac:chgData name="kushaljh" userId="4c04cc6c-955c-4493-93eb-25196d563dbb" providerId="ADAL" clId="{D7D2F0FA-7A27-4220-A21B-59FF92A39F07}" dt="2021-07-18T23:41:57.405" v="44" actId="20577"/>
          <ac:spMkLst>
            <pc:docMk/>
            <pc:sldMk cId="2460466077" sldId="265"/>
            <ac:spMk id="3" creationId="{E89EDAFF-94EB-49D7-A363-38C1D3A9DCD1}"/>
          </ac:spMkLst>
        </pc:spChg>
      </pc:sldChg>
      <pc:sldChg chg="modSp add del ord">
        <pc:chgData name="kushaljh" userId="4c04cc6c-955c-4493-93eb-25196d563dbb" providerId="ADAL" clId="{D7D2F0FA-7A27-4220-A21B-59FF92A39F07}" dt="2021-07-19T18:31:28.988" v="753" actId="20577"/>
        <pc:sldMkLst>
          <pc:docMk/>
          <pc:sldMk cId="2211965976" sldId="266"/>
        </pc:sldMkLst>
        <pc:spChg chg="mod">
          <ac:chgData name="kushaljh" userId="4c04cc6c-955c-4493-93eb-25196d563dbb" providerId="ADAL" clId="{D7D2F0FA-7A27-4220-A21B-59FF92A39F07}" dt="2021-07-19T18:31:28.988" v="753" actId="20577"/>
          <ac:spMkLst>
            <pc:docMk/>
            <pc:sldMk cId="2211965976" sldId="266"/>
            <ac:spMk id="3" creationId="{40780300-87A8-42FE-8579-20F7E2A42ECC}"/>
          </ac:spMkLst>
        </pc:spChg>
      </pc:sldChg>
      <pc:sldChg chg="addSp modSp add del mod">
        <pc:chgData name="kushaljh" userId="4c04cc6c-955c-4493-93eb-25196d563dbb" providerId="ADAL" clId="{D7D2F0FA-7A27-4220-A21B-59FF92A39F07}" dt="2021-07-19T18:02:27.539" v="733" actId="20577"/>
        <pc:sldMkLst>
          <pc:docMk/>
          <pc:sldMk cId="3098053488" sldId="267"/>
        </pc:sldMkLst>
        <pc:spChg chg="mod">
          <ac:chgData name="kushaljh" userId="4c04cc6c-955c-4493-93eb-25196d563dbb" providerId="ADAL" clId="{D7D2F0FA-7A27-4220-A21B-59FF92A39F07}" dt="2021-07-19T06:26:28.901" v="194" actId="20577"/>
          <ac:spMkLst>
            <pc:docMk/>
            <pc:sldMk cId="3098053488" sldId="267"/>
            <ac:spMk id="2" creationId="{90E2150C-6411-4421-83C8-377CBEE7B3D9}"/>
          </ac:spMkLst>
        </pc:spChg>
        <pc:spChg chg="mod">
          <ac:chgData name="kushaljh" userId="4c04cc6c-955c-4493-93eb-25196d563dbb" providerId="ADAL" clId="{D7D2F0FA-7A27-4220-A21B-59FF92A39F07}" dt="2021-07-19T18:02:27.539" v="733" actId="20577"/>
          <ac:spMkLst>
            <pc:docMk/>
            <pc:sldMk cId="3098053488" sldId="267"/>
            <ac:spMk id="3" creationId="{53C3D2A7-1814-4FA2-9A7D-DAB0E7ACE506}"/>
          </ac:spMkLst>
        </pc:spChg>
        <pc:spChg chg="add mod">
          <ac:chgData name="kushaljh" userId="4c04cc6c-955c-4493-93eb-25196d563dbb" providerId="ADAL" clId="{D7D2F0FA-7A27-4220-A21B-59FF92A39F07}" dt="2021-07-19T06:26:12.233" v="185" actId="1076"/>
          <ac:spMkLst>
            <pc:docMk/>
            <pc:sldMk cId="3098053488" sldId="267"/>
            <ac:spMk id="4" creationId="{985CF7C9-6F90-4D4E-ACAF-2E4F10A6C838}"/>
          </ac:spMkLst>
        </pc:spChg>
      </pc:sldChg>
      <pc:sldChg chg="add del">
        <pc:chgData name="kushaljh" userId="4c04cc6c-955c-4493-93eb-25196d563dbb" providerId="ADAL" clId="{D7D2F0FA-7A27-4220-A21B-59FF92A39F07}" dt="2021-07-19T06:11:19.760" v="60" actId="2696"/>
        <pc:sldMkLst>
          <pc:docMk/>
          <pc:sldMk cId="1091939003" sldId="268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428059262" sldId="268"/>
        </pc:sldMkLst>
      </pc:sldChg>
      <pc:sldChg chg="add del">
        <pc:chgData name="kushaljh" userId="4c04cc6c-955c-4493-93eb-25196d563dbb" providerId="ADAL" clId="{D7D2F0FA-7A27-4220-A21B-59FF92A39F07}" dt="2021-07-19T06:11:19.760" v="60" actId="2696"/>
        <pc:sldMkLst>
          <pc:docMk/>
          <pc:sldMk cId="1148963416" sldId="269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145430459" sldId="269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965945307" sldId="270"/>
        </pc:sldMkLst>
      </pc:sldChg>
      <pc:sldChg chg="add del">
        <pc:chgData name="kushaljh" userId="4c04cc6c-955c-4493-93eb-25196d563dbb" providerId="ADAL" clId="{D7D2F0FA-7A27-4220-A21B-59FF92A39F07}" dt="2021-07-19T06:11:19.760" v="60" actId="2696"/>
        <pc:sldMkLst>
          <pc:docMk/>
          <pc:sldMk cId="3594014127" sldId="270"/>
        </pc:sldMkLst>
      </pc:sldChg>
      <pc:sldChg chg="modSp add del">
        <pc:chgData name="kushaljh" userId="4c04cc6c-955c-4493-93eb-25196d563dbb" providerId="ADAL" clId="{D7D2F0FA-7A27-4220-A21B-59FF92A39F07}" dt="2021-07-19T06:11:19.760" v="60" actId="2696"/>
        <pc:sldMkLst>
          <pc:docMk/>
          <pc:sldMk cId="993056780" sldId="271"/>
        </pc:sldMkLst>
        <pc:spChg chg="mod">
          <ac:chgData name="kushaljh" userId="4c04cc6c-955c-4493-93eb-25196d563dbb" providerId="ADAL" clId="{D7D2F0FA-7A27-4220-A21B-59FF92A39F07}" dt="2021-07-18T23:43:10.278" v="56" actId="20577"/>
          <ac:spMkLst>
            <pc:docMk/>
            <pc:sldMk cId="993056780" sldId="271"/>
            <ac:spMk id="3" creationId="{8C5FFCB3-8ECB-4F4C-ACE6-8A505D3AC501}"/>
          </ac:spMkLst>
        </pc:spChg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015200132" sldId="271"/>
        </pc:sldMkLst>
      </pc:sldChg>
      <pc:sldChg chg="modSp add del modAnim">
        <pc:chgData name="kushaljh" userId="4c04cc6c-955c-4493-93eb-25196d563dbb" providerId="ADAL" clId="{D7D2F0FA-7A27-4220-A21B-59FF92A39F07}" dt="2021-07-19T06:11:19.760" v="60" actId="2696"/>
        <pc:sldMkLst>
          <pc:docMk/>
          <pc:sldMk cId="1175296649" sldId="272"/>
        </pc:sldMkLst>
        <pc:spChg chg="mod">
          <ac:chgData name="kushaljh" userId="4c04cc6c-955c-4493-93eb-25196d563dbb" providerId="ADAL" clId="{D7D2F0FA-7A27-4220-A21B-59FF92A39F07}" dt="2021-07-18T23:42:51.407" v="54" actId="20577"/>
          <ac:spMkLst>
            <pc:docMk/>
            <pc:sldMk cId="1175296649" sldId="272"/>
            <ac:spMk id="3" creationId="{25D2593B-9BD4-421B-B8DE-66AEE7B094F3}"/>
          </ac:spMkLst>
        </pc:spChg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094111099" sldId="272"/>
        </pc:sldMkLst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233750622" sldId="273"/>
        </pc:sldMkLst>
      </pc:sldChg>
      <pc:sldChg chg="modSp add del">
        <pc:chgData name="kushaljh" userId="4c04cc6c-955c-4493-93eb-25196d563dbb" providerId="ADAL" clId="{D7D2F0FA-7A27-4220-A21B-59FF92A39F07}" dt="2021-07-19T07:38:53.575" v="217"/>
        <pc:sldMkLst>
          <pc:docMk/>
          <pc:sldMk cId="2172538116" sldId="274"/>
        </pc:sldMkLst>
        <pc:spChg chg="mod">
          <ac:chgData name="kushaljh" userId="4c04cc6c-955c-4493-93eb-25196d563dbb" providerId="ADAL" clId="{D7D2F0FA-7A27-4220-A21B-59FF92A39F07}" dt="2021-07-19T06:27:59.207" v="204" actId="20577"/>
          <ac:spMkLst>
            <pc:docMk/>
            <pc:sldMk cId="2172538116" sldId="274"/>
            <ac:spMk id="3" creationId="{F4E6D13A-CA10-45FB-B155-D90F7174A2F4}"/>
          </ac:spMkLst>
        </pc:spChg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343281157" sldId="275"/>
        </pc:sldMkLst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2981332559" sldId="276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48528038" sldId="277"/>
        </pc:sldMkLst>
      </pc:sldChg>
      <pc:sldChg chg="modSp add del">
        <pc:chgData name="kushaljh" userId="4c04cc6c-955c-4493-93eb-25196d563dbb" providerId="ADAL" clId="{D7D2F0FA-7A27-4220-A21B-59FF92A39F07}" dt="2021-07-19T18:03:11.708" v="734" actId="2696"/>
        <pc:sldMkLst>
          <pc:docMk/>
          <pc:sldMk cId="2600120221" sldId="278"/>
        </pc:sldMkLst>
        <pc:spChg chg="mod">
          <ac:chgData name="kushaljh" userId="4c04cc6c-955c-4493-93eb-25196d563dbb" providerId="ADAL" clId="{D7D2F0FA-7A27-4220-A21B-59FF92A39F07}" dt="2021-07-19T06:28:50.509" v="208" actId="20577"/>
          <ac:spMkLst>
            <pc:docMk/>
            <pc:sldMk cId="2600120221" sldId="278"/>
            <ac:spMk id="3" creationId="{D2B2C74F-157F-4516-863A-52A2A72E4A8F}"/>
          </ac:spMkLst>
        </pc:spChg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785259718" sldId="279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379491065" sldId="280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1700012922" sldId="281"/>
        </pc:sldMkLst>
      </pc:sldChg>
      <pc:sldChg chg="modSp add del mod">
        <pc:chgData name="kushaljh" userId="4c04cc6c-955c-4493-93eb-25196d563dbb" providerId="ADAL" clId="{D7D2F0FA-7A27-4220-A21B-59FF92A39F07}" dt="2021-07-19T18:03:11.708" v="734" actId="2696"/>
        <pc:sldMkLst>
          <pc:docMk/>
          <pc:sldMk cId="1714255876" sldId="282"/>
        </pc:sldMkLst>
        <pc:spChg chg="mod">
          <ac:chgData name="kushaljh" userId="4c04cc6c-955c-4493-93eb-25196d563dbb" providerId="ADAL" clId="{D7D2F0FA-7A27-4220-A21B-59FF92A39F07}" dt="2021-07-19T06:29:21.949" v="210" actId="20577"/>
          <ac:spMkLst>
            <pc:docMk/>
            <pc:sldMk cId="1714255876" sldId="282"/>
            <ac:spMk id="2" creationId="{F874A405-178C-4F9C-A8BB-5C10260DC20D}"/>
          </ac:spMkLst>
        </pc:spChg>
      </pc:sldChg>
      <pc:sldChg chg="modSp add del mod">
        <pc:chgData name="kushaljh" userId="4c04cc6c-955c-4493-93eb-25196d563dbb" providerId="ADAL" clId="{D7D2F0FA-7A27-4220-A21B-59FF92A39F07}" dt="2021-07-19T18:03:11.708" v="734" actId="2696"/>
        <pc:sldMkLst>
          <pc:docMk/>
          <pc:sldMk cId="4180086691" sldId="283"/>
        </pc:sldMkLst>
        <pc:spChg chg="mod">
          <ac:chgData name="kushaljh" userId="4c04cc6c-955c-4493-93eb-25196d563dbb" providerId="ADAL" clId="{D7D2F0FA-7A27-4220-A21B-59FF92A39F07}" dt="2021-07-19T06:29:34.773" v="212" actId="20577"/>
          <ac:spMkLst>
            <pc:docMk/>
            <pc:sldMk cId="4180086691" sldId="283"/>
            <ac:spMk id="2" creationId="{7BBF35A6-CB97-4114-8638-7DA690C0A44A}"/>
          </ac:spMkLst>
        </pc:spChg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598925161" sldId="284"/>
        </pc:sldMkLst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2940391323" sldId="319"/>
        </pc:sldMkLst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733927543" sldId="321"/>
        </pc:sldMkLst>
      </pc:sldChg>
      <pc:sldChg chg="modSp add del mod">
        <pc:chgData name="kushaljh" userId="4c04cc6c-955c-4493-93eb-25196d563dbb" providerId="ADAL" clId="{D7D2F0FA-7A27-4220-A21B-59FF92A39F07}" dt="2021-07-19T18:19:09.719" v="738" actId="114"/>
        <pc:sldMkLst>
          <pc:docMk/>
          <pc:sldMk cId="2911042343" sldId="323"/>
        </pc:sldMkLst>
        <pc:spChg chg="mod">
          <ac:chgData name="kushaljh" userId="4c04cc6c-955c-4493-93eb-25196d563dbb" providerId="ADAL" clId="{D7D2F0FA-7A27-4220-A21B-59FF92A39F07}" dt="2021-07-18T23:33:01.874" v="41" actId="1076"/>
          <ac:spMkLst>
            <pc:docMk/>
            <pc:sldMk cId="2911042343" sldId="323"/>
            <ac:spMk id="4" creationId="{6226EB4E-140A-417F-A864-557ADCB8CC39}"/>
          </ac:spMkLst>
        </pc:spChg>
        <pc:spChg chg="mod">
          <ac:chgData name="kushaljh" userId="4c04cc6c-955c-4493-93eb-25196d563dbb" providerId="ADAL" clId="{D7D2F0FA-7A27-4220-A21B-59FF92A39F07}" dt="2021-07-19T18:19:09.719" v="738" actId="114"/>
          <ac:spMkLst>
            <pc:docMk/>
            <pc:sldMk cId="2911042343" sldId="323"/>
            <ac:spMk id="5" creationId="{CFCE8D8F-66EA-48F0-8877-7AC655E32504}"/>
          </ac:spMkLst>
        </pc:spChg>
      </pc:sldChg>
      <pc:sldChg chg="add del">
        <pc:chgData name="kushaljh" userId="4c04cc6c-955c-4493-93eb-25196d563dbb" providerId="ADAL" clId="{D7D2F0FA-7A27-4220-A21B-59FF92A39F07}" dt="2021-07-19T06:24:03.228" v="183" actId="47"/>
        <pc:sldMkLst>
          <pc:docMk/>
          <pc:sldMk cId="4051952088" sldId="324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3085399119" sldId="325"/>
        </pc:sldMkLst>
      </pc:sldChg>
      <pc:sldChg chg="add del">
        <pc:chgData name="kushaljh" userId="4c04cc6c-955c-4493-93eb-25196d563dbb" providerId="ADAL" clId="{D7D2F0FA-7A27-4220-A21B-59FF92A39F07}" dt="2021-07-19T06:11:19.760" v="60" actId="2696"/>
        <pc:sldMkLst>
          <pc:docMk/>
          <pc:sldMk cId="3830023619" sldId="325"/>
        </pc:sldMkLst>
      </pc:sldChg>
      <pc:sldChg chg="add del">
        <pc:chgData name="kushaljh" userId="4c04cc6c-955c-4493-93eb-25196d563dbb" providerId="ADAL" clId="{D7D2F0FA-7A27-4220-A21B-59FF92A39F07}" dt="2021-07-19T06:11:19.760" v="60" actId="2696"/>
        <pc:sldMkLst>
          <pc:docMk/>
          <pc:sldMk cId="2712305451" sldId="326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3558350933" sldId="326"/>
        </pc:sldMkLst>
      </pc:sldChg>
      <pc:sldChg chg="add del">
        <pc:chgData name="kushaljh" userId="4c04cc6c-955c-4493-93eb-25196d563dbb" providerId="ADAL" clId="{D7D2F0FA-7A27-4220-A21B-59FF92A39F07}" dt="2021-07-19T06:11:19.760" v="60" actId="2696"/>
        <pc:sldMkLst>
          <pc:docMk/>
          <pc:sldMk cId="1150326118" sldId="327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1198661108" sldId="327"/>
        </pc:sldMkLst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142627205" sldId="328"/>
        </pc:sldMkLst>
      </pc:sldChg>
      <pc:sldChg chg="modSp add del">
        <pc:chgData name="kushaljh" userId="4c04cc6c-955c-4493-93eb-25196d563dbb" providerId="ADAL" clId="{D7D2F0FA-7A27-4220-A21B-59FF92A39F07}" dt="2021-07-19T07:38:53.575" v="217"/>
        <pc:sldMkLst>
          <pc:docMk/>
          <pc:sldMk cId="660434285" sldId="329"/>
        </pc:sldMkLst>
        <pc:spChg chg="mod">
          <ac:chgData name="kushaljh" userId="4c04cc6c-955c-4493-93eb-25196d563dbb" providerId="ADAL" clId="{D7D2F0FA-7A27-4220-A21B-59FF92A39F07}" dt="2021-07-18T23:42:04.960" v="46" actId="20577"/>
          <ac:spMkLst>
            <pc:docMk/>
            <pc:sldMk cId="660434285" sldId="329"/>
            <ac:spMk id="3" creationId="{29BEF4BB-21E8-4372-8DF2-BED7F36BB0DA}"/>
          </ac:spMkLst>
        </pc:spChg>
      </pc:sldChg>
      <pc:sldChg chg="del">
        <pc:chgData name="kushaljh" userId="4c04cc6c-955c-4493-93eb-25196d563dbb" providerId="ADAL" clId="{D7D2F0FA-7A27-4220-A21B-59FF92A39F07}" dt="2021-07-19T06:21:23.551" v="89" actId="47"/>
        <pc:sldMkLst>
          <pc:docMk/>
          <pc:sldMk cId="2168421065" sldId="347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4288353757" sldId="364"/>
        </pc:sldMkLst>
      </pc:sldChg>
      <pc:sldChg chg="del ord">
        <pc:chgData name="kushaljh" userId="4c04cc6c-955c-4493-93eb-25196d563dbb" providerId="ADAL" clId="{D7D2F0FA-7A27-4220-A21B-59FF92A39F07}" dt="2021-07-19T06:26:19.363" v="186" actId="47"/>
        <pc:sldMkLst>
          <pc:docMk/>
          <pc:sldMk cId="2549526862" sldId="375"/>
        </pc:sldMkLst>
      </pc:sldChg>
      <pc:sldChg chg="del">
        <pc:chgData name="kushaljh" userId="4c04cc6c-955c-4493-93eb-25196d563dbb" providerId="ADAL" clId="{D7D2F0FA-7A27-4220-A21B-59FF92A39F07}" dt="2021-07-19T06:21:44.753" v="94" actId="47"/>
        <pc:sldMkLst>
          <pc:docMk/>
          <pc:sldMk cId="2363651651" sldId="376"/>
        </pc:sldMkLst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759373768" sldId="421"/>
        </pc:sldMkLst>
      </pc:sldChg>
      <pc:sldChg chg="addSp modSp add del">
        <pc:chgData name="kushaljh" userId="4c04cc6c-955c-4493-93eb-25196d563dbb" providerId="ADAL" clId="{D7D2F0FA-7A27-4220-A21B-59FF92A39F07}" dt="2021-07-19T20:10:04.494" v="804" actId="20577"/>
        <pc:sldMkLst>
          <pc:docMk/>
          <pc:sldMk cId="3530374028" sldId="430"/>
        </pc:sldMkLst>
        <pc:spChg chg="mod">
          <ac:chgData name="kushaljh" userId="4c04cc6c-955c-4493-93eb-25196d563dbb" providerId="ADAL" clId="{D7D2F0FA-7A27-4220-A21B-59FF92A39F07}" dt="2021-07-19T20:10:04.494" v="804" actId="20577"/>
          <ac:spMkLst>
            <pc:docMk/>
            <pc:sldMk cId="3530374028" sldId="430"/>
            <ac:spMk id="3" creationId="{F8925033-1E7A-423D-843F-E2A45FB460DE}"/>
          </ac:spMkLst>
        </pc:spChg>
        <pc:spChg chg="add mod">
          <ac:chgData name="kushaljh" userId="4c04cc6c-955c-4493-93eb-25196d563dbb" providerId="ADAL" clId="{D7D2F0FA-7A27-4220-A21B-59FF92A39F07}" dt="2021-07-19T17:54:19.296" v="686"/>
          <ac:spMkLst>
            <pc:docMk/>
            <pc:sldMk cId="3530374028" sldId="430"/>
            <ac:spMk id="4" creationId="{3136790F-B6E6-4BC1-9D78-8263FE203843}"/>
          </ac:spMkLst>
        </pc:spChg>
      </pc:sldChg>
      <pc:sldChg chg="modSp add del mod">
        <pc:chgData name="kushaljh" userId="4c04cc6c-955c-4493-93eb-25196d563dbb" providerId="ADAL" clId="{D7D2F0FA-7A27-4220-A21B-59FF92A39F07}" dt="2021-07-19T07:38:53.575" v="217"/>
        <pc:sldMkLst>
          <pc:docMk/>
          <pc:sldMk cId="2747706293" sldId="431"/>
        </pc:sldMkLst>
        <pc:spChg chg="mod">
          <ac:chgData name="kushaljh" userId="4c04cc6c-955c-4493-93eb-25196d563dbb" providerId="ADAL" clId="{D7D2F0FA-7A27-4220-A21B-59FF92A39F07}" dt="2021-07-19T06:18:08.659" v="71" actId="20577"/>
          <ac:spMkLst>
            <pc:docMk/>
            <pc:sldMk cId="2747706293" sldId="431"/>
            <ac:spMk id="3" creationId="{122091B2-A9A6-4A9E-A78C-1015BA0B467E}"/>
          </ac:spMkLst>
        </pc:spChg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442476925" sldId="432"/>
        </pc:sldMkLst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585873541" sldId="433"/>
        </pc:sldMkLst>
      </pc:sldChg>
      <pc:sldChg chg="modSp add del">
        <pc:chgData name="kushaljh" userId="4c04cc6c-955c-4493-93eb-25196d563dbb" providerId="ADAL" clId="{D7D2F0FA-7A27-4220-A21B-59FF92A39F07}" dt="2021-07-19T07:38:53.575" v="217"/>
        <pc:sldMkLst>
          <pc:docMk/>
          <pc:sldMk cId="1451955797" sldId="434"/>
        </pc:sldMkLst>
        <pc:spChg chg="mod">
          <ac:chgData name="kushaljh" userId="4c04cc6c-955c-4493-93eb-25196d563dbb" providerId="ADAL" clId="{D7D2F0FA-7A27-4220-A21B-59FF92A39F07}" dt="2021-07-19T06:17:38.938" v="70" actId="20577"/>
          <ac:spMkLst>
            <pc:docMk/>
            <pc:sldMk cId="1451955797" sldId="434"/>
            <ac:spMk id="3" creationId="{027CE53D-0961-45BC-BA67-6568F855E6B2}"/>
          </ac:spMkLst>
        </pc:spChg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1691016979" sldId="435"/>
        </pc:sldMkLst>
      </pc:sldChg>
      <pc:sldChg chg="modSp add del modAnim">
        <pc:chgData name="kushaljh" userId="4c04cc6c-955c-4493-93eb-25196d563dbb" providerId="ADAL" clId="{D7D2F0FA-7A27-4220-A21B-59FF92A39F07}" dt="2021-07-19T20:06:36.304" v="757" actId="20577"/>
        <pc:sldMkLst>
          <pc:docMk/>
          <pc:sldMk cId="124685506" sldId="436"/>
        </pc:sldMkLst>
        <pc:spChg chg="mod">
          <ac:chgData name="kushaljh" userId="4c04cc6c-955c-4493-93eb-25196d563dbb" providerId="ADAL" clId="{D7D2F0FA-7A27-4220-A21B-59FF92A39F07}" dt="2021-07-19T18:01:03.375" v="694" actId="20577"/>
          <ac:spMkLst>
            <pc:docMk/>
            <pc:sldMk cId="124685506" sldId="436"/>
            <ac:spMk id="2" creationId="{EF4E6899-A571-4860-A27E-86E3C51C97DA}"/>
          </ac:spMkLst>
        </pc:spChg>
        <pc:spChg chg="mod">
          <ac:chgData name="kushaljh" userId="4c04cc6c-955c-4493-93eb-25196d563dbb" providerId="ADAL" clId="{D7D2F0FA-7A27-4220-A21B-59FF92A39F07}" dt="2021-07-19T20:06:36.304" v="757" actId="20577"/>
          <ac:spMkLst>
            <pc:docMk/>
            <pc:sldMk cId="124685506" sldId="436"/>
            <ac:spMk id="3" creationId="{BAD9F551-B72F-4F68-A9B2-DF3474DF581A}"/>
          </ac:spMkLst>
        </pc:spChg>
      </pc:sldChg>
      <pc:sldChg chg="modSp add del mod">
        <pc:chgData name="kushaljh" userId="4c04cc6c-955c-4493-93eb-25196d563dbb" providerId="ADAL" clId="{D7D2F0FA-7A27-4220-A21B-59FF92A39F07}" dt="2021-07-19T18:01:13.135" v="707" actId="20577"/>
        <pc:sldMkLst>
          <pc:docMk/>
          <pc:sldMk cId="1405390834" sldId="437"/>
        </pc:sldMkLst>
        <pc:spChg chg="mod">
          <ac:chgData name="kushaljh" userId="4c04cc6c-955c-4493-93eb-25196d563dbb" providerId="ADAL" clId="{D7D2F0FA-7A27-4220-A21B-59FF92A39F07}" dt="2021-07-19T18:01:13.135" v="707" actId="20577"/>
          <ac:spMkLst>
            <pc:docMk/>
            <pc:sldMk cId="1405390834" sldId="437"/>
            <ac:spMk id="2" creationId="{334BDEF3-D41D-48DA-B492-32E9C6B600CB}"/>
          </ac:spMkLst>
        </pc:spChg>
      </pc:sldChg>
      <pc:sldChg chg="modSp add del mod">
        <pc:chgData name="kushaljh" userId="4c04cc6c-955c-4493-93eb-25196d563dbb" providerId="ADAL" clId="{D7D2F0FA-7A27-4220-A21B-59FF92A39F07}" dt="2021-07-19T18:01:22.330" v="720" actId="20577"/>
        <pc:sldMkLst>
          <pc:docMk/>
          <pc:sldMk cId="2903705025" sldId="438"/>
        </pc:sldMkLst>
        <pc:spChg chg="mod">
          <ac:chgData name="kushaljh" userId="4c04cc6c-955c-4493-93eb-25196d563dbb" providerId="ADAL" clId="{D7D2F0FA-7A27-4220-A21B-59FF92A39F07}" dt="2021-07-19T18:01:22.330" v="720" actId="20577"/>
          <ac:spMkLst>
            <pc:docMk/>
            <pc:sldMk cId="2903705025" sldId="438"/>
            <ac:spMk id="2" creationId="{56B17DD2-276C-4650-A370-B9F695B45D92}"/>
          </ac:spMkLst>
        </pc:spChg>
      </pc:sldChg>
      <pc:sldChg chg="modSp add del mod">
        <pc:chgData name="kushaljh" userId="4c04cc6c-955c-4493-93eb-25196d563dbb" providerId="ADAL" clId="{D7D2F0FA-7A27-4220-A21B-59FF92A39F07}" dt="2021-07-19T18:01:32.665" v="730" actId="20577"/>
        <pc:sldMkLst>
          <pc:docMk/>
          <pc:sldMk cId="2794354057" sldId="439"/>
        </pc:sldMkLst>
        <pc:spChg chg="mod">
          <ac:chgData name="kushaljh" userId="4c04cc6c-955c-4493-93eb-25196d563dbb" providerId="ADAL" clId="{D7D2F0FA-7A27-4220-A21B-59FF92A39F07}" dt="2021-07-19T18:01:32.665" v="730" actId="20577"/>
          <ac:spMkLst>
            <pc:docMk/>
            <pc:sldMk cId="2794354057" sldId="439"/>
            <ac:spMk id="2" creationId="{56B17DD2-276C-4650-A370-B9F695B45D92}"/>
          </ac:spMkLst>
        </pc:spChg>
      </pc:sldChg>
      <pc:sldChg chg="modSp add del">
        <pc:chgData name="kushaljh" userId="4c04cc6c-955c-4493-93eb-25196d563dbb" providerId="ADAL" clId="{D7D2F0FA-7A27-4220-A21B-59FF92A39F07}" dt="2021-07-19T07:38:53.575" v="217"/>
        <pc:sldMkLst>
          <pc:docMk/>
          <pc:sldMk cId="800637157" sldId="440"/>
        </pc:sldMkLst>
        <pc:spChg chg="mod">
          <ac:chgData name="kushaljh" userId="4c04cc6c-955c-4493-93eb-25196d563dbb" providerId="ADAL" clId="{D7D2F0FA-7A27-4220-A21B-59FF92A39F07}" dt="2021-07-19T06:27:42.567" v="202" actId="20577"/>
          <ac:spMkLst>
            <pc:docMk/>
            <pc:sldMk cId="800637157" sldId="440"/>
            <ac:spMk id="3" creationId="{AD3B0BC3-503B-440F-8A5C-435A7410D7D9}"/>
          </ac:spMkLst>
        </pc:spChg>
      </pc:sldChg>
      <pc:sldChg chg="add del">
        <pc:chgData name="kushaljh" userId="4c04cc6c-955c-4493-93eb-25196d563dbb" providerId="ADAL" clId="{D7D2F0FA-7A27-4220-A21B-59FF92A39F07}" dt="2021-07-19T07:38:53.575" v="217"/>
        <pc:sldMkLst>
          <pc:docMk/>
          <pc:sldMk cId="3333848941" sldId="441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334334062" sldId="442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1748381445" sldId="443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1734675128" sldId="444"/>
        </pc:sldMkLst>
      </pc:sldChg>
      <pc:sldChg chg="add del">
        <pc:chgData name="kushaljh" userId="4c04cc6c-955c-4493-93eb-25196d563dbb" providerId="ADAL" clId="{D7D2F0FA-7A27-4220-A21B-59FF92A39F07}" dt="2021-07-19T18:03:11.708" v="734" actId="2696"/>
        <pc:sldMkLst>
          <pc:docMk/>
          <pc:sldMk cId="2971588427" sldId="445"/>
        </pc:sldMkLst>
      </pc:sldChg>
      <pc:sldChg chg="modSp add del mod ord">
        <pc:chgData name="kushaljh" userId="4c04cc6c-955c-4493-93eb-25196d563dbb" providerId="ADAL" clId="{D7D2F0FA-7A27-4220-A21B-59FF92A39F07}" dt="2021-07-19T18:03:11.708" v="734" actId="2696"/>
        <pc:sldMkLst>
          <pc:docMk/>
          <pc:sldMk cId="1094182847" sldId="446"/>
        </pc:sldMkLst>
        <pc:spChg chg="mod">
          <ac:chgData name="kushaljh" userId="4c04cc6c-955c-4493-93eb-25196d563dbb" providerId="ADAL" clId="{D7D2F0FA-7A27-4220-A21B-59FF92A39F07}" dt="2021-07-19T06:22:27.631" v="156" actId="14100"/>
          <ac:spMkLst>
            <pc:docMk/>
            <pc:sldMk cId="1094182847" sldId="446"/>
            <ac:spMk id="4" creationId="{CD86CF2F-5C65-4395-B8CB-61DE68C41F87}"/>
          </ac:spMkLst>
        </pc:spChg>
      </pc:sldChg>
      <pc:sldChg chg="addSp delSp modSp new add del mod modClrScheme chgLayout">
        <pc:chgData name="kushaljh" userId="4c04cc6c-955c-4493-93eb-25196d563dbb" providerId="ADAL" clId="{D7D2F0FA-7A27-4220-A21B-59FF92A39F07}" dt="2021-07-19T07:38:53.575" v="217"/>
        <pc:sldMkLst>
          <pc:docMk/>
          <pc:sldMk cId="3514182520" sldId="447"/>
        </pc:sldMkLst>
        <pc:spChg chg="del mod ord">
          <ac:chgData name="kushaljh" userId="4c04cc6c-955c-4493-93eb-25196d563dbb" providerId="ADAL" clId="{D7D2F0FA-7A27-4220-A21B-59FF92A39F07}" dt="2021-07-19T06:23:32.759" v="158" actId="700"/>
          <ac:spMkLst>
            <pc:docMk/>
            <pc:sldMk cId="3514182520" sldId="447"/>
            <ac:spMk id="2" creationId="{C6203A7F-0020-45EF-B123-1CDD289ABE71}"/>
          </ac:spMkLst>
        </pc:spChg>
        <pc:spChg chg="del mod ord">
          <ac:chgData name="kushaljh" userId="4c04cc6c-955c-4493-93eb-25196d563dbb" providerId="ADAL" clId="{D7D2F0FA-7A27-4220-A21B-59FF92A39F07}" dt="2021-07-19T06:23:32.759" v="158" actId="700"/>
          <ac:spMkLst>
            <pc:docMk/>
            <pc:sldMk cId="3514182520" sldId="447"/>
            <ac:spMk id="3" creationId="{570A56DB-7A5C-4F10-B599-054281321FE1}"/>
          </ac:spMkLst>
        </pc:spChg>
        <pc:spChg chg="add mod ord">
          <ac:chgData name="kushaljh" userId="4c04cc6c-955c-4493-93eb-25196d563dbb" providerId="ADAL" clId="{D7D2F0FA-7A27-4220-A21B-59FF92A39F07}" dt="2021-07-19T06:23:40.215" v="182" actId="20577"/>
          <ac:spMkLst>
            <pc:docMk/>
            <pc:sldMk cId="3514182520" sldId="447"/>
            <ac:spMk id="4" creationId="{F731C450-D59D-44ED-820F-96D459FAF73C}"/>
          </ac:spMkLst>
        </pc:spChg>
        <pc:spChg chg="add mod ord">
          <ac:chgData name="kushaljh" userId="4c04cc6c-955c-4493-93eb-25196d563dbb" providerId="ADAL" clId="{D7D2F0FA-7A27-4220-A21B-59FF92A39F07}" dt="2021-07-19T06:23:32.759" v="158" actId="700"/>
          <ac:spMkLst>
            <pc:docMk/>
            <pc:sldMk cId="3514182520" sldId="447"/>
            <ac:spMk id="5" creationId="{53C84579-8F20-414C-B66D-CD969394CDD2}"/>
          </ac:spMkLst>
        </pc:spChg>
      </pc:sldChg>
      <pc:sldChg chg="add">
        <pc:chgData name="kushaljh" userId="4c04cc6c-955c-4493-93eb-25196d563dbb" providerId="ADAL" clId="{D7D2F0FA-7A27-4220-A21B-59FF92A39F07}" dt="2021-07-19T07:38:53.575" v="217"/>
        <pc:sldMkLst>
          <pc:docMk/>
          <pc:sldMk cId="2176004026" sldId="448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965619260" sldId="448"/>
        </pc:sldMkLst>
      </pc:sldChg>
      <pc:sldChg chg="add">
        <pc:chgData name="kushaljh" userId="4c04cc6c-955c-4493-93eb-25196d563dbb" providerId="ADAL" clId="{D7D2F0FA-7A27-4220-A21B-59FF92A39F07}" dt="2021-07-19T07:38:53.575" v="217"/>
        <pc:sldMkLst>
          <pc:docMk/>
          <pc:sldMk cId="646819028" sldId="44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351234506" sldId="44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096548703" sldId="450"/>
        </pc:sldMkLst>
      </pc:sldChg>
      <pc:sldChg chg="add">
        <pc:chgData name="kushaljh" userId="4c04cc6c-955c-4493-93eb-25196d563dbb" providerId="ADAL" clId="{D7D2F0FA-7A27-4220-A21B-59FF92A39F07}" dt="2021-07-19T07:38:53.575" v="217"/>
        <pc:sldMkLst>
          <pc:docMk/>
          <pc:sldMk cId="3974641014" sldId="450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290975577" sldId="451"/>
        </pc:sldMkLst>
      </pc:sldChg>
      <pc:sldChg chg="add">
        <pc:chgData name="kushaljh" userId="4c04cc6c-955c-4493-93eb-25196d563dbb" providerId="ADAL" clId="{D7D2F0FA-7A27-4220-A21B-59FF92A39F07}" dt="2021-07-19T07:38:53.575" v="217"/>
        <pc:sldMkLst>
          <pc:docMk/>
          <pc:sldMk cId="137379086" sldId="452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756020027" sldId="452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545334711" sldId="453"/>
        </pc:sldMkLst>
      </pc:sldChg>
      <pc:sldChg chg="add">
        <pc:chgData name="kushaljh" userId="4c04cc6c-955c-4493-93eb-25196d563dbb" providerId="ADAL" clId="{D7D2F0FA-7A27-4220-A21B-59FF92A39F07}" dt="2021-07-19T07:38:53.575" v="217"/>
        <pc:sldMkLst>
          <pc:docMk/>
          <pc:sldMk cId="3216302215" sldId="454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764371661" sldId="454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705211452" sldId="455"/>
        </pc:sldMkLst>
      </pc:sldChg>
      <pc:sldChg chg="add">
        <pc:chgData name="kushaljh" userId="4c04cc6c-955c-4493-93eb-25196d563dbb" providerId="ADAL" clId="{D7D2F0FA-7A27-4220-A21B-59FF92A39F07}" dt="2021-07-19T07:38:53.575" v="217"/>
        <pc:sldMkLst>
          <pc:docMk/>
          <pc:sldMk cId="4469554" sldId="456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349936624" sldId="456"/>
        </pc:sldMkLst>
      </pc:sldChg>
      <pc:sldChg chg="addSp modSp new mod">
        <pc:chgData name="kushaljh" userId="4c04cc6c-955c-4493-93eb-25196d563dbb" providerId="ADAL" clId="{D7D2F0FA-7A27-4220-A21B-59FF92A39F07}" dt="2021-07-19T17:53:44.145" v="681"/>
        <pc:sldMkLst>
          <pc:docMk/>
          <pc:sldMk cId="1490286162" sldId="457"/>
        </pc:sldMkLst>
        <pc:spChg chg="mod">
          <ac:chgData name="kushaljh" userId="4c04cc6c-955c-4493-93eb-25196d563dbb" providerId="ADAL" clId="{D7D2F0FA-7A27-4220-A21B-59FF92A39F07}" dt="2021-07-19T17:50:12.188" v="297" actId="20577"/>
          <ac:spMkLst>
            <pc:docMk/>
            <pc:sldMk cId="1490286162" sldId="457"/>
            <ac:spMk id="2" creationId="{B446D5E1-7CF5-4D86-A4C8-ADA9808F2656}"/>
          </ac:spMkLst>
        </pc:spChg>
        <pc:spChg chg="mod">
          <ac:chgData name="kushaljh" userId="4c04cc6c-955c-4493-93eb-25196d563dbb" providerId="ADAL" clId="{D7D2F0FA-7A27-4220-A21B-59FF92A39F07}" dt="2021-07-19T17:53:16.891" v="680" actId="404"/>
          <ac:spMkLst>
            <pc:docMk/>
            <pc:sldMk cId="1490286162" sldId="457"/>
            <ac:spMk id="3" creationId="{E69A92D2-7DF7-45A0-B693-B774BA913F2A}"/>
          </ac:spMkLst>
        </pc:spChg>
        <pc:spChg chg="add mod">
          <ac:chgData name="kushaljh" userId="4c04cc6c-955c-4493-93eb-25196d563dbb" providerId="ADAL" clId="{D7D2F0FA-7A27-4220-A21B-59FF92A39F07}" dt="2021-07-19T17:53:44.145" v="681"/>
          <ac:spMkLst>
            <pc:docMk/>
            <pc:sldMk cId="1490286162" sldId="457"/>
            <ac:spMk id="4" creationId="{CA5BC078-4143-42E9-9C71-6B916B5507C9}"/>
          </ac:spMkLst>
        </pc:spChg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221307207" sldId="457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520890459" sldId="458"/>
        </pc:sldMkLst>
      </pc:sldChg>
      <pc:sldChg chg="delSp add mod">
        <pc:chgData name="kushaljh" userId="4c04cc6c-955c-4493-93eb-25196d563dbb" providerId="ADAL" clId="{D7D2F0FA-7A27-4220-A21B-59FF92A39F07}" dt="2021-07-19T17:53:53.578" v="683" actId="478"/>
        <pc:sldMkLst>
          <pc:docMk/>
          <pc:sldMk cId="3639784237" sldId="458"/>
        </pc:sldMkLst>
        <pc:spChg chg="del">
          <ac:chgData name="kushaljh" userId="4c04cc6c-955c-4493-93eb-25196d563dbb" providerId="ADAL" clId="{D7D2F0FA-7A27-4220-A21B-59FF92A39F07}" dt="2021-07-19T17:53:53.578" v="683" actId="478"/>
          <ac:spMkLst>
            <pc:docMk/>
            <pc:sldMk cId="3639784237" sldId="458"/>
            <ac:spMk id="4" creationId="{CA5BC078-4143-42E9-9C71-6B916B5507C9}"/>
          </ac:spMkLst>
        </pc:spChg>
      </pc:sldChg>
      <pc:sldChg chg="add">
        <pc:chgData name="kushaljh" userId="4c04cc6c-955c-4493-93eb-25196d563dbb" providerId="ADAL" clId="{D7D2F0FA-7A27-4220-A21B-59FF92A39F07}" dt="2021-07-19T20:29:19.541" v="805"/>
        <pc:sldMkLst>
          <pc:docMk/>
          <pc:sldMk cId="1400664755" sldId="45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176004026" sldId="459"/>
        </pc:sldMkLst>
      </pc:sldChg>
      <pc:sldChg chg="add del">
        <pc:chgData name="kushaljh" userId="4c04cc6c-955c-4493-93eb-25196d563dbb" providerId="ADAL" clId="{D7D2F0FA-7A27-4220-A21B-59FF92A39F07}" dt="2021-07-19T17:54:14.821" v="685" actId="2696"/>
        <pc:sldMkLst>
          <pc:docMk/>
          <pc:sldMk cId="3254736547" sldId="45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634853249" sldId="460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687126731" sldId="461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646819028" sldId="462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779390558" sldId="463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32056596" sldId="464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974641014" sldId="465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002665315" sldId="466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743004152" sldId="467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37379086" sldId="468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639403201" sldId="46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347875152" sldId="470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885546555" sldId="471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975734766" sldId="472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035728723" sldId="473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216302215" sldId="474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4124766846" sldId="475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4076824932" sldId="476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3966749" sldId="477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353126473" sldId="478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275777464" sldId="47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489889679" sldId="480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080814460" sldId="481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4469554" sldId="482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781447173" sldId="483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362726476" sldId="484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4232324833" sldId="485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848932599" sldId="486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624587805" sldId="487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351360074" sldId="488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216829871" sldId="48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632520982" sldId="490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832728357" sldId="491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51228443" sldId="492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354122098" sldId="493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338038214" sldId="494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4442497" sldId="495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4099679019" sldId="496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537903097" sldId="497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497430367" sldId="498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043022194" sldId="49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3374891542" sldId="500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437626272" sldId="501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102492576" sldId="502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109509657" sldId="503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959143511" sldId="504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640299674" sldId="505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225491755" sldId="506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2651587116" sldId="507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111455540" sldId="508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4277390301" sldId="509"/>
        </pc:sldMkLst>
      </pc:sldChg>
      <pc:sldChg chg="add del">
        <pc:chgData name="kushaljh" userId="4c04cc6c-955c-4493-93eb-25196d563dbb" providerId="ADAL" clId="{D7D2F0FA-7A27-4220-A21B-59FF92A39F07}" dt="2021-07-19T07:38:45.573" v="216" actId="47"/>
        <pc:sldMkLst>
          <pc:docMk/>
          <pc:sldMk cId="4966676" sldId="510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996779438" sldId="511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905419770" sldId="512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4073447396" sldId="513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443474152" sldId="514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833708463" sldId="515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865608029" sldId="516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386330260" sldId="517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137510986" sldId="518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4282669621" sldId="519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387018366" sldId="520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748404951" sldId="521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678117338" sldId="522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979587246" sldId="523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921393061" sldId="524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059780922" sldId="525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953876235" sldId="526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796198991" sldId="527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518358598" sldId="528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718702674" sldId="529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901151934" sldId="530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878493032" sldId="531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435667574" sldId="532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84583203" sldId="533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605501644" sldId="534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56758468" sldId="535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448940641" sldId="536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781818089" sldId="537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725313945" sldId="538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119563815" sldId="539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805884178" sldId="540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4088971147" sldId="541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111245177" sldId="542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734466630" sldId="543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57872504" sldId="544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687493030" sldId="545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640008766" sldId="546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511413986" sldId="547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574091239" sldId="548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049734357" sldId="549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4008103511" sldId="550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257863151" sldId="551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349953298" sldId="552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474194327" sldId="553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641527658" sldId="554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989425275" sldId="555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134661888" sldId="556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539926051" sldId="557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68999374" sldId="558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671872373" sldId="559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809686472" sldId="560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321630166" sldId="561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30996388" sldId="562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763644319" sldId="563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701887724" sldId="564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335276919" sldId="565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33870652" sldId="566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1823675596" sldId="567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632795401" sldId="568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491498096" sldId="569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789973685" sldId="570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215834238" sldId="571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2183156793" sldId="572"/>
        </pc:sldMkLst>
      </pc:sldChg>
      <pc:sldChg chg="add del">
        <pc:chgData name="kushaljh" userId="4c04cc6c-955c-4493-93eb-25196d563dbb" providerId="ADAL" clId="{D7D2F0FA-7A27-4220-A21B-59FF92A39F07}" dt="2021-07-19T07:37:33.695" v="215" actId="47"/>
        <pc:sldMkLst>
          <pc:docMk/>
          <pc:sldMk cId="3229490690" sldId="573"/>
        </pc:sldMkLst>
      </pc:sldChg>
      <pc:sldMasterChg chg="delSldLayout">
        <pc:chgData name="kushaljh" userId="4c04cc6c-955c-4493-93eb-25196d563dbb" providerId="ADAL" clId="{D7D2F0FA-7A27-4220-A21B-59FF92A39F07}" dt="2021-07-19T07:38:45.573" v="216" actId="47"/>
        <pc:sldMasterMkLst>
          <pc:docMk/>
          <pc:sldMasterMk cId="4256366940" sldId="2147483660"/>
        </pc:sldMasterMkLst>
        <pc:sldLayoutChg chg="del">
          <pc:chgData name="kushaljh" userId="4c04cc6c-955c-4493-93eb-25196d563dbb" providerId="ADAL" clId="{D7D2F0FA-7A27-4220-A21B-59FF92A39F07}" dt="2021-07-19T07:38:45.573" v="216" actId="47"/>
          <pc:sldLayoutMkLst>
            <pc:docMk/>
            <pc:sldMasterMk cId="4256366940" sldId="2147483660"/>
            <pc:sldLayoutMk cId="3646990907" sldId="2147483663"/>
          </pc:sldLayoutMkLst>
        </pc:sldLayoutChg>
      </pc:sldMasterChg>
    </pc:docChg>
  </pc:docChgLst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13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../clipboard/media/image25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../clipboard/media/image30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9.png"/><Relationship Id="rId33" Type="http://schemas.openxmlformats.org/officeDocument/2006/relationships/image" Target="../media/image4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../clipboard/media/image24.png"/><Relationship Id="rId32" Type="http://schemas.openxmlformats.org/officeDocument/2006/relationships/image" Target="../../clipboard/media/image29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7.png"/><Relationship Id="rId28" Type="http://schemas.openxmlformats.org/officeDocument/2006/relationships/image" Target="../../clipboard/media/image27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../clipboard/media/image23.png"/><Relationship Id="rId27" Type="http://schemas.openxmlformats.org/officeDocument/2006/relationships/image" Target="../../clipboard/media/image26.png"/><Relationship Id="rId30" Type="http://schemas.openxmlformats.org/officeDocument/2006/relationships/image" Target="../../clipboard/media/image28.png"/><Relationship Id="rId35" Type="http://schemas.openxmlformats.org/officeDocument/2006/relationships/image" Target="../media/image4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Zoo of Discrete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I check Wikipedia when I forget these.</a:t>
            </a:r>
          </a:p>
          <a:p>
            <a:r>
              <a:rPr lang="en-US" dirty="0"/>
              <a:t>Our goals are: </a:t>
            </a:r>
          </a:p>
          <a:p>
            <a:r>
              <a:rPr lang="en-US" dirty="0"/>
              <a:t>1. Practice expectation, variance, etc. for common distributions we have gotten hints of.</a:t>
            </a:r>
          </a:p>
          <a:p>
            <a:r>
              <a:rPr lang="en-US" dirty="0"/>
              <a:t>2. Introduce one new distribution we haven’t seen at all.</a:t>
            </a:r>
          </a:p>
          <a:p>
            <a:r>
              <a:rPr lang="en-US" dirty="0"/>
              <a:t>3. Review the first half of the course with some probability calculations.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24190" y="1376316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546668" y="1367762"/>
            <a:ext cx="2578287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45686" y="1374976"/>
            <a:ext cx="2797293" cy="2441375"/>
            <a:chOff x="1122763" y="3427084"/>
            <a:chExt cx="5914095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22763" y="3428999"/>
                  <a:ext cx="591409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 </m:t>
                        </m:r>
                      </m:oMath>
                    </m:oMathPara>
                  </a14:m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9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763" y="3428999"/>
                  <a:ext cx="591409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36947" y="3427084"/>
                  <a:ext cx="5899911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947" y="3427084"/>
                  <a:ext cx="5899911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197928" y="1374976"/>
            <a:ext cx="3298629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232707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066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0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multiple-choice question?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World 1 is due on Wednesday! </a:t>
            </a:r>
          </a:p>
          <a:p>
            <a:endParaRPr lang="en-US" dirty="0"/>
          </a:p>
          <a:p>
            <a:r>
              <a:rPr lang="en-US" dirty="0"/>
              <a:t>Problem Set 4 is due on Thursday!</a:t>
            </a:r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multiple-choice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three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3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third.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D5E1-7CF5-4D86-A4C8-ADA9808F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A92D2-7DF7-45A0-B693-B774BA913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Your music teacher requires you to play a 1000 note song without mistake. You have been practicing, so you have probability of 0.999 of getting each note correct (independent of the others). If you mess up a single note, you must start over and play from the beginning.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times you have to play the song from the start. What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A92D2-7DF7-45A0-B693-B774BA913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A5BC078-4143-42E9-9C71-6B916B5507C9}"/>
              </a:ext>
            </a:extLst>
          </p:cNvPr>
          <p:cNvSpPr/>
          <p:nvPr/>
        </p:nvSpPr>
        <p:spPr>
          <a:xfrm>
            <a:off x="4190538" y="4777129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149028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D5E1-7CF5-4D86-A4C8-ADA9808F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A92D2-7DF7-45A0-B693-B774BA913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Your music teacher requires you to play a 1000 note song without mistake. You have been practicing, so you have probability of 0.999 of getting each note correct (independent of the others). If you mess up a single note, you must start over and play from the beginning.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times you have to play the song from the start. What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A92D2-7DF7-45A0-B693-B774BA913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84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30479-64CA-4426-BEA7-2B91EBA6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3C973-3E0A-4B32-BEA4-E0DA795CB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variance?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85CF7C9-6F90-4D4E-ACAF-2E4F10A6C838}"/>
              </a:ext>
            </a:extLst>
          </p:cNvPr>
          <p:cNvSpPr/>
          <p:nvPr/>
        </p:nvSpPr>
        <p:spPr>
          <a:xfrm>
            <a:off x="4190538" y="4777129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PMF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58E4-EF3F-4D91-90C5-07CE263B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25033-1E7A-423D-843F-E2A45FB460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that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with variance?</a:t>
                </a:r>
              </a:p>
              <a:p>
                <a:r>
                  <a:rPr lang="en-US" dirty="0"/>
                  <a:t>i.e.,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25033-1E7A-423D-843F-E2A45FB460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136790F-B6E6-4BC1-9D78-8263FE203843}"/>
              </a:ext>
            </a:extLst>
          </p:cNvPr>
          <p:cNvSpPr/>
          <p:nvPr/>
        </p:nvSpPr>
        <p:spPr>
          <a:xfrm>
            <a:off x="4190538" y="4777129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3530374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Proof: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1579843" y="1604736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843" y="1604736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1579843" y="3872321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843" y="3872321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31C450-D59D-44ED-820F-96D459FA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84579-8F20-414C-B66D-CD969394C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5989</TotalTime>
  <Words>2305</Words>
  <Application>Microsoft Office PowerPoint</Application>
  <PresentationFormat>Widescreen</PresentationFormat>
  <Paragraphs>279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Zoo of Discrete RVs</vt:lpstr>
      <vt:lpstr>Announcements</vt:lpstr>
      <vt:lpstr>Facts about Variance</vt:lpstr>
      <vt:lpstr>Shifting the variance</vt:lpstr>
      <vt:lpstr>Facts about Variance</vt:lpstr>
      <vt:lpstr>Facts about Variance</vt:lpstr>
      <vt:lpstr>Shifting a random variable</vt:lpstr>
      <vt:lpstr>Common Distributions</vt:lpstr>
      <vt:lpstr>Discrete Random Variable Zoo</vt:lpstr>
      <vt:lpstr>What’s our goal?</vt:lpstr>
      <vt:lpstr>Zoo! </vt:lpstr>
      <vt:lpstr>Uniform Distribution</vt:lpstr>
      <vt:lpstr>Scenario: Uniform</vt:lpstr>
      <vt:lpstr>Discrete Uniform Distribution</vt:lpstr>
      <vt:lpstr>Bernoulli Distribution</vt:lpstr>
      <vt:lpstr>Situation: Bernoulli</vt:lpstr>
      <vt:lpstr>Bernoulli Distribution</vt:lpstr>
      <vt:lpstr>Binomial Distribution</vt:lpstr>
      <vt:lpstr>Situation: Binomial</vt:lpstr>
      <vt:lpstr>Binomial Distribution</vt:lpstr>
      <vt:lpstr>Geometric Distribution</vt:lpstr>
      <vt:lpstr>Situation: Geometric</vt:lpstr>
      <vt:lpstr>Geometric Distribution</vt:lpstr>
      <vt:lpstr>Geometric: Expectation</vt:lpstr>
      <vt:lpstr>Geometric Property</vt:lpstr>
      <vt:lpstr>Formally…</vt:lpstr>
      <vt:lpstr>Practice</vt:lpstr>
      <vt:lpstr>Practice</vt:lpstr>
      <vt:lpstr>Negative Binomial Distribution</vt:lpstr>
      <vt:lpstr>Scenario: Negative Binomial </vt:lpstr>
      <vt:lpstr>Activity</vt:lpstr>
      <vt:lpstr>Negative Binomial Analysis: PMF</vt:lpstr>
      <vt:lpstr>Negative Binomial Analysis: Expectation</vt:lpstr>
      <vt:lpstr>Negative Binomial Analysis: Expectation</vt:lpstr>
      <vt:lpstr>Negative Binomial Analysis: Variance</vt:lpstr>
      <vt:lpstr>Negative Binomial</vt:lpstr>
      <vt:lpstr>Hypergeometric Distribution</vt:lpstr>
      <vt:lpstr>Scenario: Hypergeometric</vt:lpstr>
      <vt:lpstr>Hypergeometric: Analysis</vt:lpstr>
      <vt:lpstr>Hypergeometric: Analysis</vt:lpstr>
      <vt:lpstr>Hypergeometric: Analysis</vt:lpstr>
      <vt:lpstr>Hypergeometric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2021-07-19T20:31:20Z</dcterms:modified>
</cp:coreProperties>
</file>