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2" r:id="rId3"/>
    <p:sldId id="454" r:id="rId4"/>
    <p:sldId id="435" r:id="rId5"/>
    <p:sldId id="267" r:id="rId6"/>
    <p:sldId id="436" r:id="rId7"/>
    <p:sldId id="437" r:id="rId8"/>
    <p:sldId id="438" r:id="rId9"/>
    <p:sldId id="439" r:id="rId10"/>
    <p:sldId id="440" r:id="rId11"/>
    <p:sldId id="456" r:id="rId12"/>
    <p:sldId id="441" r:id="rId13"/>
    <p:sldId id="273" r:id="rId14"/>
    <p:sldId id="275" r:id="rId15"/>
    <p:sldId id="276" r:id="rId16"/>
    <p:sldId id="274" r:id="rId17"/>
    <p:sldId id="261" r:id="rId18"/>
    <p:sldId id="268" r:id="rId19"/>
    <p:sldId id="269" r:id="rId20"/>
    <p:sldId id="270" r:id="rId21"/>
    <p:sldId id="271" r:id="rId22"/>
    <p:sldId id="325" r:id="rId23"/>
    <p:sldId id="272" r:id="rId24"/>
    <p:sldId id="326" r:id="rId25"/>
    <p:sldId id="327" r:id="rId26"/>
    <p:sldId id="459" r:id="rId27"/>
    <p:sldId id="443" r:id="rId28"/>
    <p:sldId id="446" r:id="rId29"/>
    <p:sldId id="444" r:id="rId30"/>
    <p:sldId id="445" r:id="rId31"/>
    <p:sldId id="364" r:id="rId32"/>
    <p:sldId id="283" r:id="rId33"/>
    <p:sldId id="284" r:id="rId34"/>
    <p:sldId id="277" r:id="rId35"/>
    <p:sldId id="278" r:id="rId36"/>
    <p:sldId id="279" r:id="rId37"/>
    <p:sldId id="280" r:id="rId38"/>
    <p:sldId id="281" r:id="rId39"/>
    <p:sldId id="2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E60C4-F006-477B-BA5D-B478FF99679C}" v="73" dt="2021-07-21T17:14:30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2D2E60C4-F006-477B-BA5D-B478FF99679C}"/>
    <pc:docChg chg="undo custSel addSld delSld modSld sldOrd">
      <pc:chgData name="kushaljh" userId="4c04cc6c-955c-4493-93eb-25196d563dbb" providerId="ADAL" clId="{2D2E60C4-F006-477B-BA5D-B478FF99679C}" dt="2021-07-21T17:20:29.175" v="708" actId="20577"/>
      <pc:docMkLst>
        <pc:docMk/>
      </pc:docMkLst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239117744" sldId="256"/>
        </pc:sldMkLst>
      </pc:sldChg>
      <pc:sldChg chg="modSp add mod">
        <pc:chgData name="kushaljh" userId="4c04cc6c-955c-4493-93eb-25196d563dbb" providerId="ADAL" clId="{2D2E60C4-F006-477B-BA5D-B478FF99679C}" dt="2021-07-21T00:12:35.013" v="204" actId="20577"/>
        <pc:sldMkLst>
          <pc:docMk/>
          <pc:sldMk cId="2371486100" sldId="256"/>
        </pc:sldMkLst>
        <pc:spChg chg="mod">
          <ac:chgData name="kushaljh" userId="4c04cc6c-955c-4493-93eb-25196d563dbb" providerId="ADAL" clId="{2D2E60C4-F006-477B-BA5D-B478FF99679C}" dt="2021-07-21T00:12:35.013" v="204" actId="20577"/>
          <ac:spMkLst>
            <pc:docMk/>
            <pc:sldMk cId="2371486100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2D2E60C4-F006-477B-BA5D-B478FF99679C}" dt="2021-07-19T07:36:30.673" v="183" actId="20577"/>
          <ac:spMkLst>
            <pc:docMk/>
            <pc:sldMk cId="2371486100" sldId="256"/>
            <ac:spMk id="3" creationId="{3879D9B5-2D93-4E28-B8FB-5E820FD83973}"/>
          </ac:spMkLst>
        </pc:spChg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418447956" sldId="257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821141177" sldId="257"/>
        </pc:sldMkLst>
      </pc:sldChg>
      <pc:sldChg chg="addSp delSp modSp del mod">
        <pc:chgData name="kushaljh" userId="4c04cc6c-955c-4493-93eb-25196d563dbb" providerId="ADAL" clId="{2D2E60C4-F006-477B-BA5D-B478FF99679C}" dt="2021-07-19T07:35:47.938" v="180" actId="2696"/>
        <pc:sldMkLst>
          <pc:docMk/>
          <pc:sldMk cId="1819615640" sldId="258"/>
        </pc:sldMkLst>
        <pc:spChg chg="add del">
          <ac:chgData name="kushaljh" userId="4c04cc6c-955c-4493-93eb-25196d563dbb" providerId="ADAL" clId="{2D2E60C4-F006-477B-BA5D-B478FF99679C}" dt="2021-07-19T07:27:47.134" v="39" actId="478"/>
          <ac:spMkLst>
            <pc:docMk/>
            <pc:sldMk cId="1819615640" sldId="258"/>
            <ac:spMk id="3" creationId="{E2B402B0-45AB-4B2C-9BB3-5A605CDA0AFC}"/>
          </ac:spMkLst>
        </pc:spChg>
        <pc:spChg chg="mod">
          <ac:chgData name="kushaljh" userId="4c04cc6c-955c-4493-93eb-25196d563dbb" providerId="ADAL" clId="{2D2E60C4-F006-477B-BA5D-B478FF99679C}" dt="2021-07-19T07:28:17.579" v="43" actId="11530"/>
          <ac:spMkLst>
            <pc:docMk/>
            <pc:sldMk cId="1819615640" sldId="258"/>
            <ac:spMk id="34" creationId="{103E30CE-E9B0-44CF-AE6A-76108E0A6FFF}"/>
          </ac:spMkLst>
        </pc:spChg>
        <pc:grpChg chg="mod">
          <ac:chgData name="kushaljh" userId="4c04cc6c-955c-4493-93eb-25196d563dbb" providerId="ADAL" clId="{2D2E60C4-F006-477B-BA5D-B478FF99679C}" dt="2021-07-19T07:28:30.152" v="50" actId="11530"/>
          <ac:grpSpMkLst>
            <pc:docMk/>
            <pc:sldMk cId="1819615640" sldId="258"/>
            <ac:grpSpMk id="32" creationId="{470F0F91-8AEA-4546-B02D-EB13DD91BE94}"/>
          </ac:grpSpMkLst>
        </pc:gr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856451321" sldId="258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87682650" sldId="259"/>
        </pc:sldMkLst>
      </pc:sldChg>
      <pc:sldChg chg="modSp del mod">
        <pc:chgData name="kushaljh" userId="4c04cc6c-955c-4493-93eb-25196d563dbb" providerId="ADAL" clId="{2D2E60C4-F006-477B-BA5D-B478FF99679C}" dt="2021-07-19T07:35:47.938" v="180" actId="2696"/>
        <pc:sldMkLst>
          <pc:docMk/>
          <pc:sldMk cId="3311325226" sldId="259"/>
        </pc:sldMkLst>
        <pc:spChg chg="mod">
          <ac:chgData name="kushaljh" userId="4c04cc6c-955c-4493-93eb-25196d563dbb" providerId="ADAL" clId="{2D2E60C4-F006-477B-BA5D-B478FF99679C}" dt="2021-07-19T07:27:16.370" v="37" actId="20577"/>
          <ac:spMkLst>
            <pc:docMk/>
            <pc:sldMk cId="3311325226" sldId="259"/>
            <ac:spMk id="3" creationId="{07FF4BAE-CDFA-41DE-945A-384551372601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092900223" sldId="260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3829782276" sldId="260"/>
        </pc:sldMkLst>
      </pc:sldChg>
      <pc:sldChg chg="modSp add del mod ord">
        <pc:chgData name="kushaljh" userId="4c04cc6c-955c-4493-93eb-25196d563dbb" providerId="ADAL" clId="{2D2E60C4-F006-477B-BA5D-B478FF99679C}" dt="2021-07-19T18:04:44.927" v="185"/>
        <pc:sldMkLst>
          <pc:docMk/>
          <pc:sldMk cId="381479894" sldId="261"/>
        </pc:sldMkLst>
        <pc:spChg chg="mod">
          <ac:chgData name="kushaljh" userId="4c04cc6c-955c-4493-93eb-25196d563dbb" providerId="ADAL" clId="{2D2E60C4-F006-477B-BA5D-B478FF99679C}" dt="2021-07-19T07:31:11.174" v="122" actId="20577"/>
          <ac:spMkLst>
            <pc:docMk/>
            <pc:sldMk cId="381479894" sldId="261"/>
            <ac:spMk id="4" creationId="{7CAC887A-52E9-44B4-BAB6-6AE80CF8A2F6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517447139" sldId="261"/>
        </pc:sldMkLst>
      </pc:sldChg>
      <pc:sldChg chg="modSp add mod">
        <pc:chgData name="kushaljh" userId="4c04cc6c-955c-4493-93eb-25196d563dbb" providerId="ADAL" clId="{2D2E60C4-F006-477B-BA5D-B478FF99679C}" dt="2021-07-21T17:20:29.175" v="708" actId="20577"/>
        <pc:sldMkLst>
          <pc:docMk/>
          <pc:sldMk cId="20268719" sldId="262"/>
        </pc:sldMkLst>
        <pc:spChg chg="mod">
          <ac:chgData name="kushaljh" userId="4c04cc6c-955c-4493-93eb-25196d563dbb" providerId="ADAL" clId="{2D2E60C4-F006-477B-BA5D-B478FF99679C}" dt="2021-07-21T17:20:29.175" v="708" actId="20577"/>
          <ac:spMkLst>
            <pc:docMk/>
            <pc:sldMk cId="20268719" sldId="262"/>
            <ac:spMk id="3" creationId="{A2FABDF2-24D6-4321-8C50-7087674B9C48}"/>
          </ac:spMkLst>
        </pc:spChg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386663592" sldId="262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368167702" sldId="26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810455952" sldId="263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656001930" sldId="264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351793989" sldId="264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605645511" sldId="265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2460466077" sldId="265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377712866" sldId="266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2211965976" sldId="266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152176706" sldId="267"/>
        </pc:sldMkLst>
      </pc:sldChg>
      <pc:sldChg chg="delSp add del mod">
        <pc:chgData name="kushaljh" userId="4c04cc6c-955c-4493-93eb-25196d563dbb" providerId="ADAL" clId="{2D2E60C4-F006-477B-BA5D-B478FF99679C}" dt="2021-07-21T07:11:32.601" v="473" actId="478"/>
        <pc:sldMkLst>
          <pc:docMk/>
          <pc:sldMk cId="3098053488" sldId="267"/>
        </pc:sldMkLst>
        <pc:spChg chg="del">
          <ac:chgData name="kushaljh" userId="4c04cc6c-955c-4493-93eb-25196d563dbb" providerId="ADAL" clId="{2D2E60C4-F006-477B-BA5D-B478FF99679C}" dt="2021-07-21T07:11:32.601" v="473" actId="478"/>
          <ac:spMkLst>
            <pc:docMk/>
            <pc:sldMk cId="3098053488" sldId="267"/>
            <ac:spMk id="4" creationId="{985CF7C9-6F90-4D4E-ACAF-2E4F10A6C838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376513372" sldId="268"/>
        </pc:sldMkLst>
      </pc:sldChg>
      <pc:sldChg chg="add del ord">
        <pc:chgData name="kushaljh" userId="4c04cc6c-955c-4493-93eb-25196d563dbb" providerId="ADAL" clId="{2D2E60C4-F006-477B-BA5D-B478FF99679C}" dt="2021-07-19T18:04:44.927" v="185"/>
        <pc:sldMkLst>
          <pc:docMk/>
          <pc:sldMk cId="2428059262" sldId="268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937441691" sldId="269"/>
        </pc:sldMkLst>
      </pc:sldChg>
      <pc:sldChg chg="modSp add del ord">
        <pc:chgData name="kushaljh" userId="4c04cc6c-955c-4493-93eb-25196d563dbb" providerId="ADAL" clId="{2D2E60C4-F006-477B-BA5D-B478FF99679C}" dt="2021-07-21T01:00:15.839" v="253" actId="20577"/>
        <pc:sldMkLst>
          <pc:docMk/>
          <pc:sldMk cId="2145430459" sldId="269"/>
        </pc:sldMkLst>
        <pc:spChg chg="mod">
          <ac:chgData name="kushaljh" userId="4c04cc6c-955c-4493-93eb-25196d563dbb" providerId="ADAL" clId="{2D2E60C4-F006-477B-BA5D-B478FF99679C}" dt="2021-07-21T01:00:15.839" v="253" actId="20577"/>
          <ac:spMkLst>
            <pc:docMk/>
            <pc:sldMk cId="2145430459" sldId="269"/>
            <ac:spMk id="3" creationId="{889B9EA3-ABA9-4C3C-A94C-D644C0F6D48E}"/>
          </ac:spMkLst>
        </pc:spChg>
      </pc:sldChg>
      <pc:sldChg chg="add del ord">
        <pc:chgData name="kushaljh" userId="4c04cc6c-955c-4493-93eb-25196d563dbb" providerId="ADAL" clId="{2D2E60C4-F006-477B-BA5D-B478FF99679C}" dt="2021-07-19T18:04:44.927" v="185"/>
        <pc:sldMkLst>
          <pc:docMk/>
          <pc:sldMk cId="2965945307" sldId="270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900528124" sldId="270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587371310" sldId="271"/>
        </pc:sldMkLst>
      </pc:sldChg>
      <pc:sldChg chg="add del ord">
        <pc:chgData name="kushaljh" userId="4c04cc6c-955c-4493-93eb-25196d563dbb" providerId="ADAL" clId="{2D2E60C4-F006-477B-BA5D-B478FF99679C}" dt="2021-07-19T18:04:44.927" v="185"/>
        <pc:sldMkLst>
          <pc:docMk/>
          <pc:sldMk cId="2015200132" sldId="27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039397272" sldId="272"/>
        </pc:sldMkLst>
      </pc:sldChg>
      <pc:sldChg chg="add del ord">
        <pc:chgData name="kushaljh" userId="4c04cc6c-955c-4493-93eb-25196d563dbb" providerId="ADAL" clId="{2D2E60C4-F006-477B-BA5D-B478FF99679C}" dt="2021-07-19T18:04:44.927" v="185"/>
        <pc:sldMkLst>
          <pc:docMk/>
          <pc:sldMk cId="2094111099" sldId="272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543438724" sldId="273"/>
        </pc:sldMkLst>
      </pc:sldChg>
      <pc:sldChg chg="modSp add del">
        <pc:chgData name="kushaljh" userId="4c04cc6c-955c-4493-93eb-25196d563dbb" providerId="ADAL" clId="{2D2E60C4-F006-477B-BA5D-B478FF99679C}" dt="2021-07-21T07:13:35.656" v="490" actId="20577"/>
        <pc:sldMkLst>
          <pc:docMk/>
          <pc:sldMk cId="1233750622" sldId="273"/>
        </pc:sldMkLst>
        <pc:spChg chg="mod">
          <ac:chgData name="kushaljh" userId="4c04cc6c-955c-4493-93eb-25196d563dbb" providerId="ADAL" clId="{2D2E60C4-F006-477B-BA5D-B478FF99679C}" dt="2021-07-21T07:13:35.656" v="490" actId="20577"/>
          <ac:spMkLst>
            <pc:docMk/>
            <pc:sldMk cId="1233750622" sldId="273"/>
            <ac:spMk id="3" creationId="{682A445C-9E90-48C9-A9C8-C6CB07F33341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909210542" sldId="274"/>
        </pc:sldMkLst>
      </pc:sldChg>
      <pc:sldChg chg="modSp add del mod">
        <pc:chgData name="kushaljh" userId="4c04cc6c-955c-4493-93eb-25196d563dbb" providerId="ADAL" clId="{2D2E60C4-F006-477B-BA5D-B478FF99679C}" dt="2021-07-21T00:14:20.200" v="243"/>
        <pc:sldMkLst>
          <pc:docMk/>
          <pc:sldMk cId="2172538116" sldId="274"/>
        </pc:sldMkLst>
        <pc:spChg chg="mod">
          <ac:chgData name="kushaljh" userId="4c04cc6c-955c-4493-93eb-25196d563dbb" providerId="ADAL" clId="{2D2E60C4-F006-477B-BA5D-B478FF99679C}" dt="2021-07-19T07:32:57.747" v="179" actId="20577"/>
          <ac:spMkLst>
            <pc:docMk/>
            <pc:sldMk cId="2172538116" sldId="274"/>
            <ac:spMk id="2" creationId="{D8582D5E-6A77-40D1-A489-ACF8FBF34643}"/>
          </ac:spMkLst>
        </pc:spChg>
      </pc:sldChg>
      <pc:sldChg chg="modSp add del mod">
        <pc:chgData name="kushaljh" userId="4c04cc6c-955c-4493-93eb-25196d563dbb" providerId="ADAL" clId="{2D2E60C4-F006-477B-BA5D-B478FF99679C}" dt="2021-07-21T00:59:44.556" v="249" actId="20577"/>
        <pc:sldMkLst>
          <pc:docMk/>
          <pc:sldMk cId="343281157" sldId="275"/>
        </pc:sldMkLst>
        <pc:spChg chg="mod">
          <ac:chgData name="kushaljh" userId="4c04cc6c-955c-4493-93eb-25196d563dbb" providerId="ADAL" clId="{2D2E60C4-F006-477B-BA5D-B478FF99679C}" dt="2021-07-19T07:32:35.820" v="165" actId="20577"/>
          <ac:spMkLst>
            <pc:docMk/>
            <pc:sldMk cId="343281157" sldId="275"/>
            <ac:spMk id="2" creationId="{6156B945-ADAE-4DDC-955E-E259B9188961}"/>
          </ac:spMkLst>
        </pc:spChg>
        <pc:spChg chg="mod">
          <ac:chgData name="kushaljh" userId="4c04cc6c-955c-4493-93eb-25196d563dbb" providerId="ADAL" clId="{2D2E60C4-F006-477B-BA5D-B478FF99679C}" dt="2021-07-21T00:59:44.556" v="249" actId="20577"/>
          <ac:spMkLst>
            <pc:docMk/>
            <pc:sldMk cId="343281157" sldId="275"/>
            <ac:spMk id="3" creationId="{BFF1F501-94D8-474B-8906-61B6FFF2C822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948423216" sldId="275"/>
        </pc:sldMkLst>
      </pc:sldChg>
      <pc:sldChg chg="modSp add del mod modAnim">
        <pc:chgData name="kushaljh" userId="4c04cc6c-955c-4493-93eb-25196d563dbb" providerId="ADAL" clId="{2D2E60C4-F006-477B-BA5D-B478FF99679C}" dt="2021-07-21T17:14:30.178" v="517"/>
        <pc:sldMkLst>
          <pc:docMk/>
          <pc:sldMk cId="2981332559" sldId="276"/>
        </pc:sldMkLst>
        <pc:spChg chg="mod">
          <ac:chgData name="kushaljh" userId="4c04cc6c-955c-4493-93eb-25196d563dbb" providerId="ADAL" clId="{2D2E60C4-F006-477B-BA5D-B478FF99679C}" dt="2021-07-19T07:32:40.564" v="167" actId="20577"/>
          <ac:spMkLst>
            <pc:docMk/>
            <pc:sldMk cId="2981332559" sldId="276"/>
            <ac:spMk id="2" creationId="{B2486777-BC7D-4E83-B88A-1A93984E3A4F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961595607" sldId="276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248528038" sldId="277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385731071" sldId="277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2600120221" sldId="278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924942198" sldId="278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59652458" sldId="279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785259718" sldId="279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2379491065" sldId="280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871704292" sldId="280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300927416" sldId="281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1700012922" sldId="281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1714255876" sldId="282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166265791" sldId="282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874665121" sldId="283"/>
        </pc:sldMkLst>
      </pc:sldChg>
      <pc:sldChg chg="add del ord">
        <pc:chgData name="kushaljh" userId="4c04cc6c-955c-4493-93eb-25196d563dbb" providerId="ADAL" clId="{2D2E60C4-F006-477B-BA5D-B478FF99679C}" dt="2021-07-21T01:07:47.988" v="261"/>
        <pc:sldMkLst>
          <pc:docMk/>
          <pc:sldMk cId="4180086691" sldId="28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652846571" sldId="284"/>
        </pc:sldMkLst>
      </pc:sldChg>
      <pc:sldChg chg="modSp add del ord">
        <pc:chgData name="kushaljh" userId="4c04cc6c-955c-4493-93eb-25196d563dbb" providerId="ADAL" clId="{2D2E60C4-F006-477B-BA5D-B478FF99679C}" dt="2021-07-21T01:08:26.782" v="263" actId="20577"/>
        <pc:sldMkLst>
          <pc:docMk/>
          <pc:sldMk cId="2598925161" sldId="284"/>
        </pc:sldMkLst>
        <pc:spChg chg="mod">
          <ac:chgData name="kushaljh" userId="4c04cc6c-955c-4493-93eb-25196d563dbb" providerId="ADAL" clId="{2D2E60C4-F006-477B-BA5D-B478FF99679C}" dt="2021-07-21T01:08:26.782" v="263" actId="20577"/>
          <ac:spMkLst>
            <pc:docMk/>
            <pc:sldMk cId="2598925161" sldId="284"/>
            <ac:spMk id="3" creationId="{FBA751E2-0BAE-40C3-9D44-D65548B6F868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450523642" sldId="319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2940391323" sldId="319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733927543" sldId="32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659593599" sldId="32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314934537" sldId="323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2911042343" sldId="32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48374682" sldId="325"/>
        </pc:sldMkLst>
      </pc:sldChg>
      <pc:sldChg chg="modSp add del ord">
        <pc:chgData name="kushaljh" userId="4c04cc6c-955c-4493-93eb-25196d563dbb" providerId="ADAL" clId="{2D2E60C4-F006-477B-BA5D-B478FF99679C}" dt="2021-07-21T01:02:18.668" v="256"/>
        <pc:sldMkLst>
          <pc:docMk/>
          <pc:sldMk cId="3085399119" sldId="325"/>
        </pc:sldMkLst>
        <pc:graphicFrameChg chg="mod">
          <ac:chgData name="kushaljh" userId="4c04cc6c-955c-4493-93eb-25196d563dbb" providerId="ADAL" clId="{2D2E60C4-F006-477B-BA5D-B478FF99679C}" dt="2021-07-21T01:02:13.907" v="255"/>
          <ac:graphicFrameMkLst>
            <pc:docMk/>
            <pc:sldMk cId="3085399119" sldId="325"/>
            <ac:graphicFrameMk id="4" creationId="{EFAEE60C-DF91-442E-913E-3FE4BEAF463C}"/>
          </ac:graphicFrameMkLst>
        </pc:graphicFrameChg>
        <pc:graphicFrameChg chg="mod">
          <ac:chgData name="kushaljh" userId="4c04cc6c-955c-4493-93eb-25196d563dbb" providerId="ADAL" clId="{2D2E60C4-F006-477B-BA5D-B478FF99679C}" dt="2021-07-21T01:02:18.668" v="256"/>
          <ac:graphicFrameMkLst>
            <pc:docMk/>
            <pc:sldMk cId="3085399119" sldId="325"/>
            <ac:graphicFrameMk id="5" creationId="{E2379ABF-7D9B-44C0-B144-72A11DD24129}"/>
          </ac:graphicFrameMkLst>
        </pc:graphicFrame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404733761" sldId="326"/>
        </pc:sldMkLst>
      </pc:sldChg>
      <pc:sldChg chg="add del ord">
        <pc:chgData name="kushaljh" userId="4c04cc6c-955c-4493-93eb-25196d563dbb" providerId="ADAL" clId="{2D2E60C4-F006-477B-BA5D-B478FF99679C}" dt="2021-07-19T18:04:44.927" v="185"/>
        <pc:sldMkLst>
          <pc:docMk/>
          <pc:sldMk cId="3558350933" sldId="326"/>
        </pc:sldMkLst>
      </pc:sldChg>
      <pc:sldChg chg="modSp add del mod ord">
        <pc:chgData name="kushaljh" userId="4c04cc6c-955c-4493-93eb-25196d563dbb" providerId="ADAL" clId="{2D2E60C4-F006-477B-BA5D-B478FF99679C}" dt="2021-07-21T01:02:35.258" v="257" actId="20577"/>
        <pc:sldMkLst>
          <pc:docMk/>
          <pc:sldMk cId="1198661108" sldId="327"/>
        </pc:sldMkLst>
        <pc:spChg chg="mod">
          <ac:chgData name="kushaljh" userId="4c04cc6c-955c-4493-93eb-25196d563dbb" providerId="ADAL" clId="{2D2E60C4-F006-477B-BA5D-B478FF99679C}" dt="2021-07-21T01:02:35.258" v="257" actId="20577"/>
          <ac:spMkLst>
            <pc:docMk/>
            <pc:sldMk cId="1198661108" sldId="327"/>
            <ac:spMk id="3" creationId="{D7B1BC98-3C44-4C56-980A-9B407D6E5C37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946005929" sldId="327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142627205" sldId="328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143453984" sldId="328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660434285" sldId="329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4267829852" sldId="329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393226850" sldId="364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4288353757" sldId="364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759373768" sldId="42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561265227" sldId="42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018411404" sldId="430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3530374028" sldId="430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2747706293" sldId="43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636666598" sldId="43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774142796" sldId="432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442476925" sldId="432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585873541" sldId="43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173017138" sldId="43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41514045" sldId="434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1451955797" sldId="434"/>
        </pc:sldMkLst>
      </pc:sldChg>
      <pc:sldChg chg="add del">
        <pc:chgData name="kushaljh" userId="4c04cc6c-955c-4493-93eb-25196d563dbb" providerId="ADAL" clId="{2D2E60C4-F006-477B-BA5D-B478FF99679C}" dt="2021-07-21T00:14:20.200" v="243"/>
        <pc:sldMkLst>
          <pc:docMk/>
          <pc:sldMk cId="1691016979" sldId="435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952517548" sldId="435"/>
        </pc:sldMkLst>
      </pc:sldChg>
      <pc:sldChg chg="modSp add del modAnim">
        <pc:chgData name="kushaljh" userId="4c04cc6c-955c-4493-93eb-25196d563dbb" providerId="ADAL" clId="{2D2E60C4-F006-477B-BA5D-B478FF99679C}" dt="2021-07-21T17:00:29.864" v="516" actId="20577"/>
        <pc:sldMkLst>
          <pc:docMk/>
          <pc:sldMk cId="124685506" sldId="436"/>
        </pc:sldMkLst>
        <pc:spChg chg="mod">
          <ac:chgData name="kushaljh" userId="4c04cc6c-955c-4493-93eb-25196d563dbb" providerId="ADAL" clId="{2D2E60C4-F006-477B-BA5D-B478FF99679C}" dt="2021-07-21T17:00:29.864" v="516" actId="20577"/>
          <ac:spMkLst>
            <pc:docMk/>
            <pc:sldMk cId="124685506" sldId="436"/>
            <ac:spMk id="3" creationId="{BAD9F551-B72F-4F68-A9B2-DF3474DF581A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359257946" sldId="436"/>
        </pc:sldMkLst>
      </pc:sldChg>
      <pc:sldChg chg="add del">
        <pc:chgData name="kushaljh" userId="4c04cc6c-955c-4493-93eb-25196d563dbb" providerId="ADAL" clId="{2D2E60C4-F006-477B-BA5D-B478FF99679C}" dt="2021-07-21T00:14:20.200" v="243"/>
        <pc:sldMkLst>
          <pc:docMk/>
          <pc:sldMk cId="1405390834" sldId="437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4253373528" sldId="437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441662198" sldId="438"/>
        </pc:sldMkLst>
      </pc:sldChg>
      <pc:sldChg chg="add del">
        <pc:chgData name="kushaljh" userId="4c04cc6c-955c-4493-93eb-25196d563dbb" providerId="ADAL" clId="{2D2E60C4-F006-477B-BA5D-B478FF99679C}" dt="2021-07-21T00:14:20.200" v="243"/>
        <pc:sldMkLst>
          <pc:docMk/>
          <pc:sldMk cId="2903705025" sldId="438"/>
        </pc:sldMkLst>
      </pc:sldChg>
      <pc:sldChg chg="add del">
        <pc:chgData name="kushaljh" userId="4c04cc6c-955c-4493-93eb-25196d563dbb" providerId="ADAL" clId="{2D2E60C4-F006-477B-BA5D-B478FF99679C}" dt="2021-07-21T00:14:20.200" v="243"/>
        <pc:sldMkLst>
          <pc:docMk/>
          <pc:sldMk cId="2794354057" sldId="439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799244944" sldId="439"/>
        </pc:sldMkLst>
      </pc:sldChg>
      <pc:sldChg chg="add del">
        <pc:chgData name="kushaljh" userId="4c04cc6c-955c-4493-93eb-25196d563dbb" providerId="ADAL" clId="{2D2E60C4-F006-477B-BA5D-B478FF99679C}" dt="2021-07-21T00:14:20.200" v="243"/>
        <pc:sldMkLst>
          <pc:docMk/>
          <pc:sldMk cId="800637157" sldId="440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186100805" sldId="440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061789655" sldId="441"/>
        </pc:sldMkLst>
      </pc:sldChg>
      <pc:sldChg chg="add del">
        <pc:chgData name="kushaljh" userId="4c04cc6c-955c-4493-93eb-25196d563dbb" providerId="ADAL" clId="{2D2E60C4-F006-477B-BA5D-B478FF99679C}" dt="2021-07-21T00:14:20.200" v="243"/>
        <pc:sldMkLst>
          <pc:docMk/>
          <pc:sldMk cId="3333848941" sldId="441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68481943" sldId="442"/>
        </pc:sldMkLst>
      </pc:sldChg>
      <pc:sldChg chg="add del">
        <pc:chgData name="kushaljh" userId="4c04cc6c-955c-4493-93eb-25196d563dbb" providerId="ADAL" clId="{2D2E60C4-F006-477B-BA5D-B478FF99679C}" dt="2021-07-21T01:04:40.478" v="259" actId="47"/>
        <pc:sldMkLst>
          <pc:docMk/>
          <pc:sldMk cId="334334062" sldId="442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1748381445" sldId="44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245025050" sldId="44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543253273" sldId="444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1734675128" sldId="444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2971588427" sldId="445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189633987" sldId="445"/>
        </pc:sldMkLst>
      </pc:sldChg>
      <pc:sldChg chg="add del">
        <pc:chgData name="kushaljh" userId="4c04cc6c-955c-4493-93eb-25196d563dbb" providerId="ADAL" clId="{2D2E60C4-F006-477B-BA5D-B478FF99679C}" dt="2021-07-19T18:04:44.927" v="185"/>
        <pc:sldMkLst>
          <pc:docMk/>
          <pc:sldMk cId="1094182847" sldId="446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750503745" sldId="446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411051681" sldId="447"/>
        </pc:sldMkLst>
      </pc:sldChg>
      <pc:sldChg chg="del">
        <pc:chgData name="kushaljh" userId="4c04cc6c-955c-4493-93eb-25196d563dbb" providerId="ADAL" clId="{2D2E60C4-F006-477B-BA5D-B478FF99679C}" dt="2021-07-19T07:35:47.938" v="180" actId="2696"/>
        <pc:sldMkLst>
          <pc:docMk/>
          <pc:sldMk cId="3514182520" sldId="447"/>
        </pc:sldMkLst>
      </pc:sldChg>
      <pc:sldChg chg="addSp delSp modSp new del mod modClrScheme chgLayout">
        <pc:chgData name="kushaljh" userId="4c04cc6c-955c-4493-93eb-25196d563dbb" providerId="ADAL" clId="{2D2E60C4-F006-477B-BA5D-B478FF99679C}" dt="2021-07-19T07:35:47.938" v="180" actId="2696"/>
        <pc:sldMkLst>
          <pc:docMk/>
          <pc:sldMk cId="2176004026" sldId="448"/>
        </pc:sldMkLst>
        <pc:spChg chg="del mod ord">
          <ac:chgData name="kushaljh" userId="4c04cc6c-955c-4493-93eb-25196d563dbb" providerId="ADAL" clId="{2D2E60C4-F006-477B-BA5D-B478FF99679C}" dt="2021-07-19T07:30:01.583" v="52" actId="700"/>
          <ac:spMkLst>
            <pc:docMk/>
            <pc:sldMk cId="2176004026" sldId="448"/>
            <ac:spMk id="2" creationId="{D5F0A16D-9EB4-4BD9-AED7-315EA63763CA}"/>
          </ac:spMkLst>
        </pc:spChg>
        <pc:spChg chg="del mod ord">
          <ac:chgData name="kushaljh" userId="4c04cc6c-955c-4493-93eb-25196d563dbb" providerId="ADAL" clId="{2D2E60C4-F006-477B-BA5D-B478FF99679C}" dt="2021-07-19T07:30:01.583" v="52" actId="700"/>
          <ac:spMkLst>
            <pc:docMk/>
            <pc:sldMk cId="2176004026" sldId="448"/>
            <ac:spMk id="3" creationId="{37EE0FD9-EFBE-479A-A7A2-7505228F3F25}"/>
          </ac:spMkLst>
        </pc:spChg>
        <pc:spChg chg="add mod ord">
          <ac:chgData name="kushaljh" userId="4c04cc6c-955c-4493-93eb-25196d563dbb" providerId="ADAL" clId="{2D2E60C4-F006-477B-BA5D-B478FF99679C}" dt="2021-07-19T07:30:12.956" v="76" actId="20577"/>
          <ac:spMkLst>
            <pc:docMk/>
            <pc:sldMk cId="2176004026" sldId="448"/>
            <ac:spMk id="4" creationId="{7BE64193-D81A-4AD8-B038-833950C1E063}"/>
          </ac:spMkLst>
        </pc:spChg>
        <pc:spChg chg="add mod ord">
          <ac:chgData name="kushaljh" userId="4c04cc6c-955c-4493-93eb-25196d563dbb" providerId="ADAL" clId="{2D2E60C4-F006-477B-BA5D-B478FF99679C}" dt="2021-07-19T07:30:01.583" v="52" actId="700"/>
          <ac:spMkLst>
            <pc:docMk/>
            <pc:sldMk cId="2176004026" sldId="448"/>
            <ac:spMk id="5" creationId="{0AB05DA9-7E29-424D-898E-39799A966041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3825182764" sldId="448"/>
        </pc:sldMkLst>
      </pc:sldChg>
      <pc:sldChg chg="modSp add del mod ord">
        <pc:chgData name="kushaljh" userId="4c04cc6c-955c-4493-93eb-25196d563dbb" providerId="ADAL" clId="{2D2E60C4-F006-477B-BA5D-B478FF99679C}" dt="2021-07-19T07:35:47.938" v="180" actId="2696"/>
        <pc:sldMkLst>
          <pc:docMk/>
          <pc:sldMk cId="646819028" sldId="449"/>
        </pc:sldMkLst>
        <pc:spChg chg="mod">
          <ac:chgData name="kushaljh" userId="4c04cc6c-955c-4493-93eb-25196d563dbb" providerId="ADAL" clId="{2D2E60C4-F006-477B-BA5D-B478FF99679C}" dt="2021-07-19T07:30:25.440" v="88" actId="20577"/>
          <ac:spMkLst>
            <pc:docMk/>
            <pc:sldMk cId="646819028" sldId="449"/>
            <ac:spMk id="4" creationId="{7BE64193-D81A-4AD8-B038-833950C1E063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337064160" sldId="449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73330073" sldId="450"/>
        </pc:sldMkLst>
      </pc:sldChg>
      <pc:sldChg chg="modSp add del mod">
        <pc:chgData name="kushaljh" userId="4c04cc6c-955c-4493-93eb-25196d563dbb" providerId="ADAL" clId="{2D2E60C4-F006-477B-BA5D-B478FF99679C}" dt="2021-07-19T07:35:47.938" v="180" actId="2696"/>
        <pc:sldMkLst>
          <pc:docMk/>
          <pc:sldMk cId="3974641014" sldId="450"/>
        </pc:sldMkLst>
        <pc:spChg chg="mod">
          <ac:chgData name="kushaljh" userId="4c04cc6c-955c-4493-93eb-25196d563dbb" providerId="ADAL" clId="{2D2E60C4-F006-477B-BA5D-B478FF99679C}" dt="2021-07-19T07:30:38.152" v="97" actId="20577"/>
          <ac:spMkLst>
            <pc:docMk/>
            <pc:sldMk cId="3974641014" sldId="450"/>
            <ac:spMk id="4" creationId="{7BE64193-D81A-4AD8-B038-833950C1E063}"/>
          </ac:spMkLst>
        </pc:spChg>
      </pc:sldChg>
      <pc:sldChg chg="new del">
        <pc:chgData name="kushaljh" userId="4c04cc6c-955c-4493-93eb-25196d563dbb" providerId="ADAL" clId="{2D2E60C4-F006-477B-BA5D-B478FF99679C}" dt="2021-07-19T07:30:46.502" v="100" actId="47"/>
        <pc:sldMkLst>
          <pc:docMk/>
          <pc:sldMk cId="9029474" sldId="451"/>
        </pc:sldMkLst>
      </pc:sldChg>
      <pc:sldChg chg="modSp add del mod">
        <pc:chgData name="kushaljh" userId="4c04cc6c-955c-4493-93eb-25196d563dbb" providerId="ADAL" clId="{2D2E60C4-F006-477B-BA5D-B478FF99679C}" dt="2021-07-19T07:35:47.938" v="180" actId="2696"/>
        <pc:sldMkLst>
          <pc:docMk/>
          <pc:sldMk cId="137379086" sldId="452"/>
        </pc:sldMkLst>
        <pc:spChg chg="mod">
          <ac:chgData name="kushaljh" userId="4c04cc6c-955c-4493-93eb-25196d563dbb" providerId="ADAL" clId="{2D2E60C4-F006-477B-BA5D-B478FF99679C}" dt="2021-07-19T07:30:51.491" v="109" actId="20577"/>
          <ac:spMkLst>
            <pc:docMk/>
            <pc:sldMk cId="137379086" sldId="452"/>
            <ac:spMk id="4" creationId="{7BE64193-D81A-4AD8-B038-833950C1E063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2531409985" sldId="452"/>
        </pc:sldMkLst>
      </pc:sldChg>
      <pc:sldChg chg="new del">
        <pc:chgData name="kushaljh" userId="4c04cc6c-955c-4493-93eb-25196d563dbb" providerId="ADAL" clId="{2D2E60C4-F006-477B-BA5D-B478FF99679C}" dt="2021-07-19T07:31:36.638" v="125" actId="47"/>
        <pc:sldMkLst>
          <pc:docMk/>
          <pc:sldMk cId="1114772840" sldId="453"/>
        </pc:sldMkLst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03947952" sldId="454"/>
        </pc:sldMkLst>
      </pc:sldChg>
      <pc:sldChg chg="modSp add del mod">
        <pc:chgData name="kushaljh" userId="4c04cc6c-955c-4493-93eb-25196d563dbb" providerId="ADAL" clId="{2D2E60C4-F006-477B-BA5D-B478FF99679C}" dt="2021-07-21T00:14:20.200" v="243"/>
        <pc:sldMkLst>
          <pc:docMk/>
          <pc:sldMk cId="3216302215" sldId="454"/>
        </pc:sldMkLst>
        <pc:spChg chg="mod">
          <ac:chgData name="kushaljh" userId="4c04cc6c-955c-4493-93eb-25196d563dbb" providerId="ADAL" clId="{2D2E60C4-F006-477B-BA5D-B478FF99679C}" dt="2021-07-19T07:31:43.734" v="142" actId="20577"/>
          <ac:spMkLst>
            <pc:docMk/>
            <pc:sldMk cId="3216302215" sldId="454"/>
            <ac:spMk id="4" creationId="{7BE64193-D81A-4AD8-B038-833950C1E063}"/>
          </ac:spMkLst>
        </pc:spChg>
      </pc:sldChg>
      <pc:sldChg chg="new del">
        <pc:chgData name="kushaljh" userId="4c04cc6c-955c-4493-93eb-25196d563dbb" providerId="ADAL" clId="{2D2E60C4-F006-477B-BA5D-B478FF99679C}" dt="2021-07-19T07:32:10.019" v="149" actId="47"/>
        <pc:sldMkLst>
          <pc:docMk/>
          <pc:sldMk cId="2360706945" sldId="455"/>
        </pc:sldMkLst>
      </pc:sldChg>
      <pc:sldChg chg="modSp add del mod">
        <pc:chgData name="kushaljh" userId="4c04cc6c-955c-4493-93eb-25196d563dbb" providerId="ADAL" clId="{2D2E60C4-F006-477B-BA5D-B478FF99679C}" dt="2021-07-21T00:14:20.200" v="243"/>
        <pc:sldMkLst>
          <pc:docMk/>
          <pc:sldMk cId="4469554" sldId="456"/>
        </pc:sldMkLst>
        <pc:spChg chg="mod">
          <ac:chgData name="kushaljh" userId="4c04cc6c-955c-4493-93eb-25196d563dbb" providerId="ADAL" clId="{2D2E60C4-F006-477B-BA5D-B478FF99679C}" dt="2021-07-19T07:32:17.740" v="163" actId="20577"/>
          <ac:spMkLst>
            <pc:docMk/>
            <pc:sldMk cId="4469554" sldId="456"/>
            <ac:spMk id="4" creationId="{7BE64193-D81A-4AD8-B038-833950C1E063}"/>
          </ac:spMkLst>
        </pc:spChg>
      </pc:sldChg>
      <pc:sldChg chg="add del">
        <pc:chgData name="kushaljh" userId="4c04cc6c-955c-4493-93eb-25196d563dbb" providerId="ADAL" clId="{2D2E60C4-F006-477B-BA5D-B478FF99679C}" dt="2021-07-19T18:04:30.232" v="184" actId="47"/>
        <pc:sldMkLst>
          <pc:docMk/>
          <pc:sldMk cId="1054869186" sldId="456"/>
        </pc:sldMkLst>
      </pc:sldChg>
      <pc:sldChg chg="add">
        <pc:chgData name="kushaljh" userId="4c04cc6c-955c-4493-93eb-25196d563dbb" providerId="ADAL" clId="{2D2E60C4-F006-477B-BA5D-B478FF99679C}" dt="2021-07-21T01:04:14.096" v="258"/>
        <pc:sldMkLst>
          <pc:docMk/>
          <pc:sldMk cId="1400664755" sldId="459"/>
        </pc:sldMkLst>
      </pc:sldChg>
      <pc:sldMasterChg chg="delSldLayout">
        <pc:chgData name="kushaljh" userId="4c04cc6c-955c-4493-93eb-25196d563dbb" providerId="ADAL" clId="{2D2E60C4-F006-477B-BA5D-B478FF99679C}" dt="2021-07-19T18:04:30.232" v="184" actId="47"/>
        <pc:sldMasterMkLst>
          <pc:docMk/>
          <pc:sldMasterMk cId="4256366940" sldId="2147483660"/>
        </pc:sldMasterMkLst>
        <pc:sldLayoutChg chg="del">
          <pc:chgData name="kushaljh" userId="4c04cc6c-955c-4493-93eb-25196d563dbb" providerId="ADAL" clId="{2D2E60C4-F006-477B-BA5D-B478FF99679C}" dt="2021-07-19T07:35:47.938" v="180" actId="2696"/>
          <pc:sldLayoutMkLst>
            <pc:docMk/>
            <pc:sldMasterMk cId="4256366940" sldId="2147483660"/>
            <pc:sldLayoutMk cId="3646990907" sldId="2147483663"/>
          </pc:sldLayoutMkLst>
        </pc:sldLayoutChg>
        <pc:sldLayoutChg chg="del">
          <pc:chgData name="kushaljh" userId="4c04cc6c-955c-4493-93eb-25196d563dbb" providerId="ADAL" clId="{2D2E60C4-F006-477B-BA5D-B478FF99679C}" dt="2021-07-19T18:04:30.232" v="184" actId="47"/>
          <pc:sldLayoutMkLst>
            <pc:docMk/>
            <pc:sldMasterMk cId="4256366940" sldId="2147483660"/>
            <pc:sldLayoutMk cId="3242620762" sldId="214748367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1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6206/discussion/526786" TargetMode="External"/><Relationship Id="rId2" Type="http://schemas.openxmlformats.org/officeDocument/2006/relationships/hyperlink" Target="https://forms.gle/hkXnv1C2dHtBDFL5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../clipboard/media/image25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34" Type="http://schemas.openxmlformats.org/officeDocument/2006/relationships/image" Target="../../clipboard/media/image3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.png"/><Relationship Id="rId33" Type="http://schemas.openxmlformats.org/officeDocument/2006/relationships/image" Target="../media/image40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../clipboard/media/image24.png"/><Relationship Id="rId32" Type="http://schemas.openxmlformats.org/officeDocument/2006/relationships/image" Target="../../clipboard/media/image29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71.png"/><Relationship Id="rId28" Type="http://schemas.openxmlformats.org/officeDocument/2006/relationships/image" Target="../../clipboard/media/image27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../clipboard/media/image23.png"/><Relationship Id="rId27" Type="http://schemas.openxmlformats.org/officeDocument/2006/relationships/image" Target="../../clipboard/media/image26.png"/><Relationship Id="rId30" Type="http://schemas.openxmlformats.org/officeDocument/2006/relationships/image" Target="../../clipboard/media/image28.png"/><Relationship Id="rId35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Common Discrete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237148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</a:t>
                </a:r>
                <a:r>
                  <a:rPr lang="en-US"/>
                  <a:t>be drawn. </a:t>
                </a:r>
                <a:endParaRPr lang="en-US" dirty="0"/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</p:spTree>
    <p:extLst>
      <p:ext uri="{BB962C8B-B14F-4D97-AF65-F5344CB8AC3E}">
        <p14:creationId xmlns:p14="http://schemas.microsoft.com/office/powerpoint/2010/main" val="2428059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r>
              <a:rPr lang="en-US" dirty="0"/>
              <a:t>How many traffic accidents occur in Seattle in a day?</a:t>
            </a:r>
          </a:p>
          <a:p>
            <a:r>
              <a:rPr lang="en-US" dirty="0"/>
              <a:t>How many major earthquakes occur in a year (not including aftershocks)?</a:t>
            </a:r>
          </a:p>
          <a:p>
            <a:r>
              <a:rPr lang="en-US" dirty="0"/>
              <a:t>How many customers visit a bakery in an hour?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21454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sign up for small group discussion Office Hours for more help:</a:t>
            </a:r>
          </a:p>
          <a:p>
            <a:r>
              <a:rPr lang="en-US" dirty="0">
                <a:hlinkClick r:id="rId2"/>
              </a:rPr>
              <a:t>https://forms.gle/hkXnv1C2dHtBDFL58</a:t>
            </a:r>
            <a:endParaRPr lang="en-US" dirty="0"/>
          </a:p>
          <a:p>
            <a:endParaRPr lang="en-US" dirty="0"/>
          </a:p>
          <a:p>
            <a:r>
              <a:rPr lang="en-US" dirty="0"/>
              <a:t>I will make assignments sometime over the weekend. </a:t>
            </a:r>
          </a:p>
          <a:p>
            <a:pPr lvl="1"/>
            <a:r>
              <a:rPr lang="en-US" dirty="0"/>
              <a:t>Fill this out by Friday.</a:t>
            </a:r>
          </a:p>
          <a:p>
            <a:r>
              <a:rPr lang="en-US" dirty="0"/>
              <a:t>Real World 1 due tonight! Q 1.2a info - </a:t>
            </a:r>
            <a:r>
              <a:rPr lang="en-US" dirty="0">
                <a:hlinkClick r:id="rId3"/>
              </a:rPr>
              <a:t>Ed Post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Think of problems / concepts that you want to review during section.</a:t>
            </a:r>
          </a:p>
          <a:p>
            <a:r>
              <a:rPr lang="en-US" dirty="0"/>
              <a:t>There is a section “midterm review” handout </a:t>
            </a:r>
            <a:r>
              <a:rPr lang="en-US"/>
              <a:t>for preparation!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296594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20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008317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107473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539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1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35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said,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66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24190" y="1376316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546668" y="1367762"/>
            <a:ext cx="2578287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45686" y="1374976"/>
            <a:ext cx="2797293" cy="2441375"/>
            <a:chOff x="1122763" y="3427084"/>
            <a:chExt cx="5914095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22763" y="3428999"/>
                  <a:ext cx="591409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 </m:t>
                        </m:r>
                      </m:oMath>
                    </m:oMathPara>
                  </a14:m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9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763" y="3428999"/>
                  <a:ext cx="591409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36947" y="3427084"/>
                  <a:ext cx="5899911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947" y="3427084"/>
                  <a:ext cx="5899911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197928" y="1374976"/>
            <a:ext cx="3298629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232707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0664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13873" cy="590415"/>
          </a:xfrm>
        </p:spPr>
        <p:txBody>
          <a:bodyPr/>
          <a:lstStyle/>
          <a:p>
            <a:r>
              <a:rPr lang="en-US" dirty="0"/>
              <a:t>Reviewing what we have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8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64193-D81A-4AD8-B038-833950C1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5DA9-7E29-424D-898E-39799A96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2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½, both the coins were heads and we have learned nothing. So,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variance?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PMF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Well,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Analysis: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6076</TotalTime>
  <Words>2369</Words>
  <Application>Microsoft Office PowerPoint</Application>
  <PresentationFormat>Widescreen</PresentationFormat>
  <Paragraphs>276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Common Discrete RVs</vt:lpstr>
      <vt:lpstr>Announcements</vt:lpstr>
      <vt:lpstr>Negative Binomial Distribution</vt:lpstr>
      <vt:lpstr>Scenario: Negative Binomial </vt:lpstr>
      <vt:lpstr>Activity</vt:lpstr>
      <vt:lpstr>Negative Binomial Analysis: PMF</vt:lpstr>
      <vt:lpstr>Negative Binomial Analysis: Expectation</vt:lpstr>
      <vt:lpstr>Negative Binomial Analysis: Expectation</vt:lpstr>
      <vt:lpstr>Negative Binomial Analysis: Variance</vt:lpstr>
      <vt:lpstr>Negative Binomial</vt:lpstr>
      <vt:lpstr>Hypergeometric Distribution</vt:lpstr>
      <vt:lpstr>Scenario: Hypergeometric</vt:lpstr>
      <vt:lpstr>Hypergeometric: Analysis</vt:lpstr>
      <vt:lpstr>Hypergeometric: Analysis</vt:lpstr>
      <vt:lpstr>Hypergeometric: Analysis</vt:lpstr>
      <vt:lpstr>Hypergeometric Distribution</vt:lpstr>
      <vt:lpstr>Poisson Distribution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Zoo! </vt:lpstr>
      <vt:lpstr>Zoo Takeaways</vt:lpstr>
      <vt:lpstr>Reviewing what we have learned</vt:lpstr>
      <vt:lpstr>What have we done over the past 5 weeks?</vt:lpstr>
      <vt:lpstr>What’s next?</vt:lpstr>
      <vt:lpstr>More Practice</vt:lpstr>
      <vt:lpstr>Practice: Poisson</vt:lpstr>
      <vt:lpstr>Practice: Poisson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53</cp:revision>
  <dcterms:created xsi:type="dcterms:W3CDTF">2021-06-01T00:54:01Z</dcterms:created>
  <dcterms:modified xsi:type="dcterms:W3CDTF">2021-07-21T17:21:26Z</dcterms:modified>
</cp:coreProperties>
</file>