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2" r:id="rId3"/>
    <p:sldId id="277" r:id="rId4"/>
    <p:sldId id="274" r:id="rId5"/>
    <p:sldId id="275" r:id="rId6"/>
    <p:sldId id="257" r:id="rId7"/>
    <p:sldId id="276" r:id="rId8"/>
    <p:sldId id="258" r:id="rId9"/>
    <p:sldId id="259" r:id="rId10"/>
    <p:sldId id="260" r:id="rId11"/>
    <p:sldId id="377" r:id="rId12"/>
    <p:sldId id="264" r:id="rId13"/>
    <p:sldId id="378" r:id="rId14"/>
    <p:sldId id="263" r:id="rId15"/>
    <p:sldId id="279" r:id="rId16"/>
    <p:sldId id="265" r:id="rId17"/>
    <p:sldId id="266" r:id="rId18"/>
    <p:sldId id="381" r:id="rId19"/>
    <p:sldId id="382" r:id="rId20"/>
    <p:sldId id="271" r:id="rId21"/>
    <p:sldId id="269" r:id="rId22"/>
    <p:sldId id="267" r:id="rId23"/>
    <p:sldId id="272" r:id="rId24"/>
    <p:sldId id="273" r:id="rId25"/>
    <p:sldId id="268" r:id="rId26"/>
    <p:sldId id="270" r:id="rId27"/>
    <p:sldId id="379" r:id="rId28"/>
    <p:sldId id="380" r:id="rId29"/>
    <p:sldId id="3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BFD46-51EC-41C4-80BF-4EF67702A393}" v="293" dt="2021-07-23T18:47:09.12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  <pc:docChgLst>
    <pc:chgData name="kushaljh" userId="4c04cc6c-955c-4493-93eb-25196d563dbb" providerId="ADAL" clId="{9BDBFD46-51EC-41C4-80BF-4EF67702A393}"/>
    <pc:docChg chg="undo custSel addSld delSld modSld sldOrd">
      <pc:chgData name="kushaljh" userId="4c04cc6c-955c-4493-93eb-25196d563dbb" providerId="ADAL" clId="{9BDBFD46-51EC-41C4-80BF-4EF67702A393}" dt="2021-07-23T18:48:13.128" v="948" actId="20577"/>
      <pc:docMkLst>
        <pc:docMk/>
      </pc:docMkLst>
      <pc:sldChg chg="modSp mod">
        <pc:chgData name="kushaljh" userId="4c04cc6c-955c-4493-93eb-25196d563dbb" providerId="ADAL" clId="{9BDBFD46-51EC-41C4-80BF-4EF67702A393}" dt="2021-07-23T16:37:17.164" v="384" actId="20577"/>
        <pc:sldMkLst>
          <pc:docMk/>
          <pc:sldMk cId="1239117744" sldId="256"/>
        </pc:sldMkLst>
        <pc:spChg chg="mod">
          <ac:chgData name="kushaljh" userId="4c04cc6c-955c-4493-93eb-25196d563dbb" providerId="ADAL" clId="{9BDBFD46-51EC-41C4-80BF-4EF67702A393}" dt="2021-07-23T16:37:17.164" v="384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9BDBFD46-51EC-41C4-80BF-4EF67702A393}" dt="2021-07-23T16:36:59.437" v="353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modSp add">
        <pc:chgData name="kushaljh" userId="4c04cc6c-955c-4493-93eb-25196d563dbb" providerId="ADAL" clId="{9BDBFD46-51EC-41C4-80BF-4EF67702A393}" dt="2021-07-22T19:17:47.566" v="117" actId="20577"/>
        <pc:sldMkLst>
          <pc:docMk/>
          <pc:sldMk cId="69954361" sldId="257"/>
        </pc:sldMkLst>
        <pc:spChg chg="mod">
          <ac:chgData name="kushaljh" userId="4c04cc6c-955c-4493-93eb-25196d563dbb" providerId="ADAL" clId="{9BDBFD46-51EC-41C4-80BF-4EF67702A393}" dt="2021-07-22T19:17:47.566" v="117" actId="20577"/>
          <ac:spMkLst>
            <pc:docMk/>
            <pc:sldMk cId="69954361" sldId="257"/>
            <ac:spMk id="3" creationId="{36D70469-3BFA-4115-B1BC-C6E812D03430}"/>
          </ac:spMkLst>
        </pc:spChg>
      </pc:sldChg>
      <pc:sldChg chg="modSp add mod">
        <pc:chgData name="kushaljh" userId="4c04cc6c-955c-4493-93eb-25196d563dbb" providerId="ADAL" clId="{9BDBFD46-51EC-41C4-80BF-4EF67702A393}" dt="2021-07-22T19:19:11.331" v="161" actId="20577"/>
        <pc:sldMkLst>
          <pc:docMk/>
          <pc:sldMk cId="393376333" sldId="258"/>
        </pc:sldMkLst>
        <pc:spChg chg="mod">
          <ac:chgData name="kushaljh" userId="4c04cc6c-955c-4493-93eb-25196d563dbb" providerId="ADAL" clId="{9BDBFD46-51EC-41C4-80BF-4EF67702A393}" dt="2021-07-22T19:19:11.331" v="161" actId="20577"/>
          <ac:spMkLst>
            <pc:docMk/>
            <pc:sldMk cId="393376333" sldId="258"/>
            <ac:spMk id="3" creationId="{D630DC7D-9929-43B8-8B95-42434CE865FC}"/>
          </ac:spMkLst>
        </pc:spChg>
      </pc:sldChg>
      <pc:sldChg chg="addSp delSp modSp add mod">
        <pc:chgData name="kushaljh" userId="4c04cc6c-955c-4493-93eb-25196d563dbb" providerId="ADAL" clId="{9BDBFD46-51EC-41C4-80BF-4EF67702A393}" dt="2021-07-23T16:55:16.272" v="623" actId="208"/>
        <pc:sldMkLst>
          <pc:docMk/>
          <pc:sldMk cId="2352250173" sldId="259"/>
        </pc:sldMkLst>
        <pc:spChg chg="del mod topLvl">
          <ac:chgData name="kushaljh" userId="4c04cc6c-955c-4493-93eb-25196d563dbb" providerId="ADAL" clId="{9BDBFD46-51EC-41C4-80BF-4EF67702A393}" dt="2021-07-23T16:50:58.260" v="537" actId="478"/>
          <ac:spMkLst>
            <pc:docMk/>
            <pc:sldMk cId="2352250173" sldId="259"/>
            <ac:spMk id="7" creationId="{F044901D-069A-4848-8596-0B19FAF33673}"/>
          </ac:spMkLst>
        </pc:spChg>
        <pc:spChg chg="add mod">
          <ac:chgData name="kushaljh" userId="4c04cc6c-955c-4493-93eb-25196d563dbb" providerId="ADAL" clId="{9BDBFD46-51EC-41C4-80BF-4EF67702A393}" dt="2021-07-23T16:54:09.757" v="584" actId="164"/>
          <ac:spMkLst>
            <pc:docMk/>
            <pc:sldMk cId="2352250173" sldId="259"/>
            <ac:spMk id="11" creationId="{8DF77D19-7C09-4360-A066-8721F3482803}"/>
          </ac:spMkLst>
        </pc:spChg>
        <pc:spChg chg="add mod">
          <ac:chgData name="kushaljh" userId="4c04cc6c-955c-4493-93eb-25196d563dbb" providerId="ADAL" clId="{9BDBFD46-51EC-41C4-80BF-4EF67702A393}" dt="2021-07-23T16:54:09.757" v="584" actId="164"/>
          <ac:spMkLst>
            <pc:docMk/>
            <pc:sldMk cId="2352250173" sldId="259"/>
            <ac:spMk id="13" creationId="{013659C1-A5E0-4F3F-8115-09E9B8D5E89C}"/>
          </ac:spMkLst>
        </pc:spChg>
        <pc:spChg chg="add mod">
          <ac:chgData name="kushaljh" userId="4c04cc6c-955c-4493-93eb-25196d563dbb" providerId="ADAL" clId="{9BDBFD46-51EC-41C4-80BF-4EF67702A393}" dt="2021-07-23T16:54:09.757" v="584" actId="164"/>
          <ac:spMkLst>
            <pc:docMk/>
            <pc:sldMk cId="2352250173" sldId="259"/>
            <ac:spMk id="14" creationId="{8BA7060D-4D5B-4AEE-A896-636E90965B8D}"/>
          </ac:spMkLst>
        </pc:spChg>
        <pc:spChg chg="add mod">
          <ac:chgData name="kushaljh" userId="4c04cc6c-955c-4493-93eb-25196d563dbb" providerId="ADAL" clId="{9BDBFD46-51EC-41C4-80BF-4EF67702A393}" dt="2021-07-23T16:54:58.094" v="621" actId="164"/>
          <ac:spMkLst>
            <pc:docMk/>
            <pc:sldMk cId="2352250173" sldId="259"/>
            <ac:spMk id="16" creationId="{06517329-57DD-4640-91BB-0B3999A4AE4C}"/>
          </ac:spMkLst>
        </pc:spChg>
        <pc:grpChg chg="add del mod">
          <ac:chgData name="kushaljh" userId="4c04cc6c-955c-4493-93eb-25196d563dbb" providerId="ADAL" clId="{9BDBFD46-51EC-41C4-80BF-4EF67702A393}" dt="2021-07-23T16:50:50.912" v="536" actId="165"/>
          <ac:grpSpMkLst>
            <pc:docMk/>
            <pc:sldMk cId="2352250173" sldId="259"/>
            <ac:grpSpMk id="4" creationId="{2BEA3BB9-C2BD-4240-93EE-68C5FEB87030}"/>
          </ac:grpSpMkLst>
        </pc:grpChg>
        <pc:grpChg chg="add mod">
          <ac:chgData name="kushaljh" userId="4c04cc6c-955c-4493-93eb-25196d563dbb" providerId="ADAL" clId="{9BDBFD46-51EC-41C4-80BF-4EF67702A393}" dt="2021-07-23T16:54:58.094" v="621" actId="164"/>
          <ac:grpSpMkLst>
            <pc:docMk/>
            <pc:sldMk cId="2352250173" sldId="259"/>
            <ac:grpSpMk id="15" creationId="{EDD5E4C2-CF5F-4633-BDB4-9A77981E0F96}"/>
          </ac:grpSpMkLst>
        </pc:grpChg>
        <pc:grpChg chg="add mod">
          <ac:chgData name="kushaljh" userId="4c04cc6c-955c-4493-93eb-25196d563dbb" providerId="ADAL" clId="{9BDBFD46-51EC-41C4-80BF-4EF67702A393}" dt="2021-07-23T16:54:58.094" v="621" actId="164"/>
          <ac:grpSpMkLst>
            <pc:docMk/>
            <pc:sldMk cId="2352250173" sldId="259"/>
            <ac:grpSpMk id="17" creationId="{30463C99-CF81-463B-8B73-940EF0CAFF4C}"/>
          </ac:grpSpMkLst>
        </pc:grpChg>
        <pc:cxnChg chg="mod topLvl">
          <ac:chgData name="kushaljh" userId="4c04cc6c-955c-4493-93eb-25196d563dbb" providerId="ADAL" clId="{9BDBFD46-51EC-41C4-80BF-4EF67702A393}" dt="2021-07-23T16:55:16.272" v="623" actId="208"/>
          <ac:cxnSpMkLst>
            <pc:docMk/>
            <pc:sldMk cId="2352250173" sldId="259"/>
            <ac:cxnSpMk id="5" creationId="{BD7C1F49-E72B-4458-BA49-1329EA8C8A98}"/>
          </ac:cxnSpMkLst>
        </pc:cxnChg>
        <pc:cxnChg chg="mod topLvl">
          <ac:chgData name="kushaljh" userId="4c04cc6c-955c-4493-93eb-25196d563dbb" providerId="ADAL" clId="{9BDBFD46-51EC-41C4-80BF-4EF67702A393}" dt="2021-07-23T16:55:16.272" v="623" actId="208"/>
          <ac:cxnSpMkLst>
            <pc:docMk/>
            <pc:sldMk cId="2352250173" sldId="259"/>
            <ac:cxnSpMk id="6" creationId="{2E8D6BE8-2721-449A-9BC7-A2ECD9FCF694}"/>
          </ac:cxnSpMkLst>
        </pc:cxnChg>
        <pc:cxnChg chg="add mod">
          <ac:chgData name="kushaljh" userId="4c04cc6c-955c-4493-93eb-25196d563dbb" providerId="ADAL" clId="{9BDBFD46-51EC-41C4-80BF-4EF67702A393}" dt="2021-07-23T16:55:08.443" v="622" actId="208"/>
          <ac:cxnSpMkLst>
            <pc:docMk/>
            <pc:sldMk cId="2352250173" sldId="259"/>
            <ac:cxnSpMk id="9" creationId="{B9342876-BA4F-4E60-8A6F-538D43935EC9}"/>
          </ac:cxnSpMkLst>
        </pc:cxnChg>
      </pc:sldChg>
      <pc:sldChg chg="modSp add mod modAnim">
        <pc:chgData name="kushaljh" userId="4c04cc6c-955c-4493-93eb-25196d563dbb" providerId="ADAL" clId="{9BDBFD46-51EC-41C4-80BF-4EF67702A393}" dt="2021-07-23T18:47:09.126" v="932"/>
        <pc:sldMkLst>
          <pc:docMk/>
          <pc:sldMk cId="4104106149" sldId="260"/>
        </pc:sldMkLst>
        <pc:spChg chg="mod">
          <ac:chgData name="kushaljh" userId="4c04cc6c-955c-4493-93eb-25196d563dbb" providerId="ADAL" clId="{9BDBFD46-51EC-41C4-80BF-4EF67702A393}" dt="2021-07-22T19:19:31.161" v="163" actId="20577"/>
          <ac:spMkLst>
            <pc:docMk/>
            <pc:sldMk cId="4104106149" sldId="260"/>
            <ac:spMk id="3" creationId="{AAF742B0-50F8-47F0-ACBE-59F1E3EAF02E}"/>
          </ac:spMkLst>
        </pc:spChg>
        <pc:spChg chg="mod">
          <ac:chgData name="kushaljh" userId="4c04cc6c-955c-4493-93eb-25196d563dbb" providerId="ADAL" clId="{9BDBFD46-51EC-41C4-80BF-4EF67702A393}" dt="2021-07-23T17:11:50.061" v="675" actId="15"/>
          <ac:spMkLst>
            <pc:docMk/>
            <pc:sldMk cId="4104106149" sldId="260"/>
            <ac:spMk id="4" creationId="{E5652E09-1A22-42D3-9DBA-FC2B1E850534}"/>
          </ac:spMkLst>
        </pc:spChg>
      </pc:sldChg>
      <pc:sldChg chg="del">
        <pc:chgData name="kushaljh" userId="4c04cc6c-955c-4493-93eb-25196d563dbb" providerId="ADAL" clId="{9BDBFD46-51EC-41C4-80BF-4EF67702A393}" dt="2021-07-23T17:26:32.552" v="676" actId="47"/>
        <pc:sldMkLst>
          <pc:docMk/>
          <pc:sldMk cId="381479894" sldId="261"/>
        </pc:sldMkLst>
      </pc:sldChg>
      <pc:sldChg chg="addSp delSp modSp mod">
        <pc:chgData name="kushaljh" userId="4c04cc6c-955c-4493-93eb-25196d563dbb" providerId="ADAL" clId="{9BDBFD46-51EC-41C4-80BF-4EF67702A393}" dt="2021-07-23T03:32:28.252" v="332" actId="20577"/>
        <pc:sldMkLst>
          <pc:docMk/>
          <pc:sldMk cId="386663592" sldId="262"/>
        </pc:sldMkLst>
        <pc:spChg chg="mod">
          <ac:chgData name="kushaljh" userId="4c04cc6c-955c-4493-93eb-25196d563dbb" providerId="ADAL" clId="{9BDBFD46-51EC-41C4-80BF-4EF67702A393}" dt="2021-07-23T03:32:28.252" v="332" actId="20577"/>
          <ac:spMkLst>
            <pc:docMk/>
            <pc:sldMk cId="386663592" sldId="262"/>
            <ac:spMk id="3" creationId="{A2FABDF2-24D6-4321-8C50-7087674B9C48}"/>
          </ac:spMkLst>
        </pc:spChg>
        <pc:spChg chg="add del">
          <ac:chgData name="kushaljh" userId="4c04cc6c-955c-4493-93eb-25196d563dbb" providerId="ADAL" clId="{9BDBFD46-51EC-41C4-80BF-4EF67702A393}" dt="2021-07-23T03:31:51.311" v="272"/>
          <ac:spMkLst>
            <pc:docMk/>
            <pc:sldMk cId="386663592" sldId="262"/>
            <ac:spMk id="4" creationId="{D00431C5-D15F-4500-A16D-73E52226AD40}"/>
          </ac:spMkLst>
        </pc:spChg>
      </pc:sldChg>
      <pc:sldChg chg="modSp add mod">
        <pc:chgData name="kushaljh" userId="4c04cc6c-955c-4493-93eb-25196d563dbb" providerId="ADAL" clId="{9BDBFD46-51EC-41C4-80BF-4EF67702A393}" dt="2021-07-23T18:48:13.128" v="948" actId="20577"/>
        <pc:sldMkLst>
          <pc:docMk/>
          <pc:sldMk cId="379085527" sldId="263"/>
        </pc:sldMkLst>
        <pc:spChg chg="mod">
          <ac:chgData name="kushaljh" userId="4c04cc6c-955c-4493-93eb-25196d563dbb" providerId="ADAL" clId="{9BDBFD46-51EC-41C4-80BF-4EF67702A393}" dt="2021-07-23T18:48:13.128" v="948" actId="20577"/>
          <ac:spMkLst>
            <pc:docMk/>
            <pc:sldMk cId="379085527" sldId="263"/>
            <ac:spMk id="2" creationId="{5F161F60-9F33-485B-96D2-BF1EFD9854A2}"/>
          </ac:spMkLst>
        </pc:spChg>
        <pc:spChg chg="mod">
          <ac:chgData name="kushaljh" userId="4c04cc6c-955c-4493-93eb-25196d563dbb" providerId="ADAL" clId="{9BDBFD46-51EC-41C4-80BF-4EF67702A393}" dt="2021-07-23T17:11:24.268" v="671" actId="1076"/>
          <ac:spMkLst>
            <pc:docMk/>
            <pc:sldMk cId="379085527" sldId="263"/>
            <ac:spMk id="4" creationId="{7F1184AF-06B6-4865-8928-C689FCD43ABA}"/>
          </ac:spMkLst>
        </pc:spChg>
      </pc:sldChg>
      <pc:sldChg chg="addSp delSp modSp add mod">
        <pc:chgData name="kushaljh" userId="4c04cc6c-955c-4493-93eb-25196d563dbb" providerId="ADAL" clId="{9BDBFD46-51EC-41C4-80BF-4EF67702A393}" dt="2021-07-23T17:37:01.549" v="854"/>
        <pc:sldMkLst>
          <pc:docMk/>
          <pc:sldMk cId="2450349077" sldId="264"/>
        </pc:sldMkLst>
        <pc:spChg chg="mod">
          <ac:chgData name="kushaljh" userId="4c04cc6c-955c-4493-93eb-25196d563dbb" providerId="ADAL" clId="{9BDBFD46-51EC-41C4-80BF-4EF67702A393}" dt="2021-07-23T01:41:16.787" v="186" actId="20577"/>
          <ac:spMkLst>
            <pc:docMk/>
            <pc:sldMk cId="2450349077" sldId="264"/>
            <ac:spMk id="3" creationId="{3F0522B5-E450-454A-A853-5B6FDD6A6E79}"/>
          </ac:spMkLst>
        </pc:spChg>
        <pc:spChg chg="mod">
          <ac:chgData name="kushaljh" userId="4c04cc6c-955c-4493-93eb-25196d563dbb" providerId="ADAL" clId="{9BDBFD46-51EC-41C4-80BF-4EF67702A393}" dt="2021-07-23T16:49:08.830" v="530" actId="1076"/>
          <ac:spMkLst>
            <pc:docMk/>
            <pc:sldMk cId="2450349077" sldId="264"/>
            <ac:spMk id="7" creationId="{9449B17B-0552-44C4-BC3F-26269330A6D4}"/>
          </ac:spMkLst>
        </pc:spChg>
        <pc:spChg chg="del">
          <ac:chgData name="kushaljh" userId="4c04cc6c-955c-4493-93eb-25196d563dbb" providerId="ADAL" clId="{9BDBFD46-51EC-41C4-80BF-4EF67702A393}" dt="2021-07-23T17:36:23.228" v="850" actId="478"/>
          <ac:spMkLst>
            <pc:docMk/>
            <pc:sldMk cId="2450349077" sldId="264"/>
            <ac:spMk id="8" creationId="{A82C5445-D65D-44DE-AB61-0F0C865433D5}"/>
          </ac:spMkLst>
        </pc:spChg>
        <pc:spChg chg="del mod">
          <ac:chgData name="kushaljh" userId="4c04cc6c-955c-4493-93eb-25196d563dbb" providerId="ADAL" clId="{9BDBFD46-51EC-41C4-80BF-4EF67702A393}" dt="2021-07-23T17:36:23.228" v="850" actId="478"/>
          <ac:spMkLst>
            <pc:docMk/>
            <pc:sldMk cId="2450349077" sldId="264"/>
            <ac:spMk id="9" creationId="{FBBC819D-FBC7-4DE1-A314-3DCF49B7B061}"/>
          </ac:spMkLst>
        </pc:spChg>
        <pc:spChg chg="del">
          <ac:chgData name="kushaljh" userId="4c04cc6c-955c-4493-93eb-25196d563dbb" providerId="ADAL" clId="{9BDBFD46-51EC-41C4-80BF-4EF67702A393}" dt="2021-07-23T17:36:23.228" v="850" actId="478"/>
          <ac:spMkLst>
            <pc:docMk/>
            <pc:sldMk cId="2450349077" sldId="264"/>
            <ac:spMk id="10" creationId="{1AD7D43D-EAD1-45FC-B284-05F6B50E983B}"/>
          </ac:spMkLst>
        </pc:spChg>
        <pc:spChg chg="del">
          <ac:chgData name="kushaljh" userId="4c04cc6c-955c-4493-93eb-25196d563dbb" providerId="ADAL" clId="{9BDBFD46-51EC-41C4-80BF-4EF67702A393}" dt="2021-07-23T17:36:23.228" v="850" actId="478"/>
          <ac:spMkLst>
            <pc:docMk/>
            <pc:sldMk cId="2450349077" sldId="264"/>
            <ac:spMk id="11" creationId="{BCE7894A-0027-4A29-968A-8AE25D776984}"/>
          </ac:spMkLst>
        </pc:spChg>
        <pc:spChg chg="mod">
          <ac:chgData name="kushaljh" userId="4c04cc6c-955c-4493-93eb-25196d563dbb" providerId="ADAL" clId="{9BDBFD46-51EC-41C4-80BF-4EF67702A393}" dt="2021-07-23T17:36:12.940" v="847"/>
          <ac:spMkLst>
            <pc:docMk/>
            <pc:sldMk cId="2450349077" sldId="264"/>
            <ac:spMk id="15" creationId="{5232C5FF-338A-4255-BF78-058C4073E877}"/>
          </ac:spMkLst>
        </pc:spChg>
        <pc:spChg chg="mod">
          <ac:chgData name="kushaljh" userId="4c04cc6c-955c-4493-93eb-25196d563dbb" providerId="ADAL" clId="{9BDBFD46-51EC-41C4-80BF-4EF67702A393}" dt="2021-07-23T17:36:24.816" v="851"/>
          <ac:spMkLst>
            <pc:docMk/>
            <pc:sldMk cId="2450349077" sldId="264"/>
            <ac:spMk id="19" creationId="{325A1D94-AB9D-4155-B350-3A7FB5884627}"/>
          </ac:spMkLst>
        </pc:spChg>
        <pc:spChg chg="mod">
          <ac:chgData name="kushaljh" userId="4c04cc6c-955c-4493-93eb-25196d563dbb" providerId="ADAL" clId="{9BDBFD46-51EC-41C4-80BF-4EF67702A393}" dt="2021-07-23T17:37:01.549" v="854"/>
          <ac:spMkLst>
            <pc:docMk/>
            <pc:sldMk cId="2450349077" sldId="264"/>
            <ac:spMk id="22" creationId="{51168F25-A558-436F-8650-8B819B96A0D8}"/>
          </ac:spMkLst>
        </pc:spChg>
        <pc:spChg chg="mod">
          <ac:chgData name="kushaljh" userId="4c04cc6c-955c-4493-93eb-25196d563dbb" providerId="ADAL" clId="{9BDBFD46-51EC-41C4-80BF-4EF67702A393}" dt="2021-07-23T17:37:01.549" v="854"/>
          <ac:spMkLst>
            <pc:docMk/>
            <pc:sldMk cId="2450349077" sldId="264"/>
            <ac:spMk id="23" creationId="{0B27D182-1ED0-4652-A733-FC1826F4AA19}"/>
          </ac:spMkLst>
        </pc:spChg>
        <pc:spChg chg="mod">
          <ac:chgData name="kushaljh" userId="4c04cc6c-955c-4493-93eb-25196d563dbb" providerId="ADAL" clId="{9BDBFD46-51EC-41C4-80BF-4EF67702A393}" dt="2021-07-23T17:37:01.549" v="854"/>
          <ac:spMkLst>
            <pc:docMk/>
            <pc:sldMk cId="2450349077" sldId="264"/>
            <ac:spMk id="24" creationId="{DBA021E3-AF8A-47B4-85ED-113A38CA4F07}"/>
          </ac:spMkLst>
        </pc:spChg>
        <pc:spChg chg="mod">
          <ac:chgData name="kushaljh" userId="4c04cc6c-955c-4493-93eb-25196d563dbb" providerId="ADAL" clId="{9BDBFD46-51EC-41C4-80BF-4EF67702A393}" dt="2021-07-23T17:37:01.549" v="854"/>
          <ac:spMkLst>
            <pc:docMk/>
            <pc:sldMk cId="2450349077" sldId="264"/>
            <ac:spMk id="25" creationId="{55330644-236C-4F73-A18E-9F628F3D6A34}"/>
          </ac:spMkLst>
        </pc:spChg>
        <pc:spChg chg="mod">
          <ac:chgData name="kushaljh" userId="4c04cc6c-955c-4493-93eb-25196d563dbb" providerId="ADAL" clId="{9BDBFD46-51EC-41C4-80BF-4EF67702A393}" dt="2021-07-23T17:37:01.549" v="854"/>
          <ac:spMkLst>
            <pc:docMk/>
            <pc:sldMk cId="2450349077" sldId="264"/>
            <ac:spMk id="28" creationId="{0EE48740-89BC-46A3-ADAA-23AD5DBCAF16}"/>
          </ac:spMkLst>
        </pc:spChg>
        <pc:grpChg chg="del">
          <ac:chgData name="kushaljh" userId="4c04cc6c-955c-4493-93eb-25196d563dbb" providerId="ADAL" clId="{9BDBFD46-51EC-41C4-80BF-4EF67702A393}" dt="2021-07-23T17:36:12.197" v="846" actId="478"/>
          <ac:grpSpMkLst>
            <pc:docMk/>
            <pc:sldMk cId="2450349077" sldId="264"/>
            <ac:grpSpMk id="4" creationId="{BCF39065-A0B2-4397-B816-636A0788E139}"/>
          </ac:grpSpMkLst>
        </pc:grpChg>
        <pc:grpChg chg="add del mod">
          <ac:chgData name="kushaljh" userId="4c04cc6c-955c-4493-93eb-25196d563dbb" providerId="ADAL" clId="{9BDBFD46-51EC-41C4-80BF-4EF67702A393}" dt="2021-07-23T17:36:16.032" v="848" actId="478"/>
          <ac:grpSpMkLst>
            <pc:docMk/>
            <pc:sldMk cId="2450349077" sldId="264"/>
            <ac:grpSpMk id="12" creationId="{D85330D1-C55A-41C5-881D-7EB4A93C355D}"/>
          </ac:grpSpMkLst>
        </pc:grpChg>
        <pc:grpChg chg="add del mod">
          <ac:chgData name="kushaljh" userId="4c04cc6c-955c-4493-93eb-25196d563dbb" providerId="ADAL" clId="{9BDBFD46-51EC-41C4-80BF-4EF67702A393}" dt="2021-07-23T17:36:25.730" v="852"/>
          <ac:grpSpMkLst>
            <pc:docMk/>
            <pc:sldMk cId="2450349077" sldId="264"/>
            <ac:grpSpMk id="16" creationId="{D85253B5-E80A-4E89-9430-D45A079C323C}"/>
          </ac:grpSpMkLst>
        </pc:grpChg>
        <pc:grpChg chg="add mod">
          <ac:chgData name="kushaljh" userId="4c04cc6c-955c-4493-93eb-25196d563dbb" providerId="ADAL" clId="{9BDBFD46-51EC-41C4-80BF-4EF67702A393}" dt="2021-07-23T17:37:01.549" v="854"/>
          <ac:grpSpMkLst>
            <pc:docMk/>
            <pc:sldMk cId="2450349077" sldId="264"/>
            <ac:grpSpMk id="20" creationId="{A303B990-7C91-4208-BEA8-C1EC255FC215}"/>
          </ac:grpSpMkLst>
        </pc:grpChg>
        <pc:grpChg chg="mod">
          <ac:chgData name="kushaljh" userId="4c04cc6c-955c-4493-93eb-25196d563dbb" providerId="ADAL" clId="{9BDBFD46-51EC-41C4-80BF-4EF67702A393}" dt="2021-07-23T17:37:01.549" v="854"/>
          <ac:grpSpMkLst>
            <pc:docMk/>
            <pc:sldMk cId="2450349077" sldId="264"/>
            <ac:grpSpMk id="21" creationId="{55F9C866-358F-4F75-95B4-0E2BCCF215D4}"/>
          </ac:grpSpMkLst>
        </pc:grpChg>
        <pc:cxnChg chg="mod">
          <ac:chgData name="kushaljh" userId="4c04cc6c-955c-4493-93eb-25196d563dbb" providerId="ADAL" clId="{9BDBFD46-51EC-41C4-80BF-4EF67702A393}" dt="2021-07-23T17:36:12.940" v="847"/>
          <ac:cxnSpMkLst>
            <pc:docMk/>
            <pc:sldMk cId="2450349077" sldId="264"/>
            <ac:cxnSpMk id="13" creationId="{64CD78AA-A386-4C4C-971C-044DA563728E}"/>
          </ac:cxnSpMkLst>
        </pc:cxnChg>
        <pc:cxnChg chg="mod">
          <ac:chgData name="kushaljh" userId="4c04cc6c-955c-4493-93eb-25196d563dbb" providerId="ADAL" clId="{9BDBFD46-51EC-41C4-80BF-4EF67702A393}" dt="2021-07-23T17:36:12.940" v="847"/>
          <ac:cxnSpMkLst>
            <pc:docMk/>
            <pc:sldMk cId="2450349077" sldId="264"/>
            <ac:cxnSpMk id="14" creationId="{9F83B27F-DA38-4946-AC18-2E015D744275}"/>
          </ac:cxnSpMkLst>
        </pc:cxnChg>
        <pc:cxnChg chg="mod">
          <ac:chgData name="kushaljh" userId="4c04cc6c-955c-4493-93eb-25196d563dbb" providerId="ADAL" clId="{9BDBFD46-51EC-41C4-80BF-4EF67702A393}" dt="2021-07-23T17:36:24.816" v="851"/>
          <ac:cxnSpMkLst>
            <pc:docMk/>
            <pc:sldMk cId="2450349077" sldId="264"/>
            <ac:cxnSpMk id="17" creationId="{ED66A81A-59F9-4B45-B66E-EBCE93E73AA0}"/>
          </ac:cxnSpMkLst>
        </pc:cxnChg>
        <pc:cxnChg chg="mod">
          <ac:chgData name="kushaljh" userId="4c04cc6c-955c-4493-93eb-25196d563dbb" providerId="ADAL" clId="{9BDBFD46-51EC-41C4-80BF-4EF67702A393}" dt="2021-07-23T17:36:24.816" v="851"/>
          <ac:cxnSpMkLst>
            <pc:docMk/>
            <pc:sldMk cId="2450349077" sldId="264"/>
            <ac:cxnSpMk id="18" creationId="{CE697C49-37AE-4791-9024-6E6F0B1F8A1C}"/>
          </ac:cxnSpMkLst>
        </pc:cxnChg>
        <pc:cxnChg chg="mod">
          <ac:chgData name="kushaljh" userId="4c04cc6c-955c-4493-93eb-25196d563dbb" providerId="ADAL" clId="{9BDBFD46-51EC-41C4-80BF-4EF67702A393}" dt="2021-07-23T17:37:01.549" v="854"/>
          <ac:cxnSpMkLst>
            <pc:docMk/>
            <pc:sldMk cId="2450349077" sldId="264"/>
            <ac:cxnSpMk id="26" creationId="{7FA5999E-4758-4A34-9B62-E5433CA0A589}"/>
          </ac:cxnSpMkLst>
        </pc:cxnChg>
        <pc:cxnChg chg="mod">
          <ac:chgData name="kushaljh" userId="4c04cc6c-955c-4493-93eb-25196d563dbb" providerId="ADAL" clId="{9BDBFD46-51EC-41C4-80BF-4EF67702A393}" dt="2021-07-23T17:37:01.549" v="854"/>
          <ac:cxnSpMkLst>
            <pc:docMk/>
            <pc:sldMk cId="2450349077" sldId="264"/>
            <ac:cxnSpMk id="27" creationId="{028E6E8D-BA4B-426D-B5EE-16FB640D9ADE}"/>
          </ac:cxnSpMkLst>
        </pc:cxnChg>
      </pc:sldChg>
      <pc:sldChg chg="modSp add mod">
        <pc:chgData name="kushaljh" userId="4c04cc6c-955c-4493-93eb-25196d563dbb" providerId="ADAL" clId="{9BDBFD46-51EC-41C4-80BF-4EF67702A393}" dt="2021-07-23T01:42:39.219" v="232" actId="20577"/>
        <pc:sldMkLst>
          <pc:docMk/>
          <pc:sldMk cId="1222263733" sldId="265"/>
        </pc:sldMkLst>
        <pc:spChg chg="mod">
          <ac:chgData name="kushaljh" userId="4c04cc6c-955c-4493-93eb-25196d563dbb" providerId="ADAL" clId="{9BDBFD46-51EC-41C4-80BF-4EF67702A393}" dt="2021-07-23T01:42:39.219" v="232" actId="20577"/>
          <ac:spMkLst>
            <pc:docMk/>
            <pc:sldMk cId="1222263733" sldId="265"/>
            <ac:spMk id="2" creationId="{CCC8253C-7D63-4415-A831-D007AC0FE1A4}"/>
          </ac:spMkLst>
        </pc:spChg>
        <pc:graphicFrameChg chg="mod modGraphic">
          <ac:chgData name="kushaljh" userId="4c04cc6c-955c-4493-93eb-25196d563dbb" providerId="ADAL" clId="{9BDBFD46-51EC-41C4-80BF-4EF67702A393}" dt="2021-07-23T01:36:13.953" v="183" actId="114"/>
          <ac:graphicFrameMkLst>
            <pc:docMk/>
            <pc:sldMk cId="1222263733" sldId="265"/>
            <ac:graphicFrameMk id="4" creationId="{F2EF8A37-1AE7-4913-A385-0557E276C42A}"/>
          </ac:graphicFrameMkLst>
        </pc:graphicFrameChg>
      </pc:sldChg>
      <pc:sldChg chg="modSp add">
        <pc:chgData name="kushaljh" userId="4c04cc6c-955c-4493-93eb-25196d563dbb" providerId="ADAL" clId="{9BDBFD46-51EC-41C4-80BF-4EF67702A393}" dt="2021-07-23T01:34:22.804" v="173" actId="20577"/>
        <pc:sldMkLst>
          <pc:docMk/>
          <pc:sldMk cId="2567557051" sldId="266"/>
        </pc:sldMkLst>
        <pc:spChg chg="mod">
          <ac:chgData name="kushaljh" userId="4c04cc6c-955c-4493-93eb-25196d563dbb" providerId="ADAL" clId="{9BDBFD46-51EC-41C4-80BF-4EF67702A393}" dt="2021-07-23T01:34:22.804" v="173" actId="20577"/>
          <ac:spMkLst>
            <pc:docMk/>
            <pc:sldMk cId="2567557051" sldId="266"/>
            <ac:spMk id="3" creationId="{76F57E79-AC2D-43F5-A877-EF3CBA1D5FD4}"/>
          </ac:spMkLst>
        </pc:spChg>
      </pc:sldChg>
      <pc:sldChg chg="modSp add mod ord">
        <pc:chgData name="kushaljh" userId="4c04cc6c-955c-4493-93eb-25196d563dbb" providerId="ADAL" clId="{9BDBFD46-51EC-41C4-80BF-4EF67702A393}" dt="2021-07-23T17:11:06.390" v="669" actId="1076"/>
        <pc:sldMkLst>
          <pc:docMk/>
          <pc:sldMk cId="2418709147" sldId="267"/>
        </pc:sldMkLst>
        <pc:spChg chg="mod">
          <ac:chgData name="kushaljh" userId="4c04cc6c-955c-4493-93eb-25196d563dbb" providerId="ADAL" clId="{9BDBFD46-51EC-41C4-80BF-4EF67702A393}" dt="2021-07-23T17:11:06.390" v="669" actId="1076"/>
          <ac:spMkLst>
            <pc:docMk/>
            <pc:sldMk cId="2418709147" sldId="267"/>
            <ac:spMk id="5" creationId="{B3031C61-8320-4779-9BAC-341E0546C689}"/>
          </ac:spMkLst>
        </pc:spChg>
      </pc:sldChg>
      <pc:sldChg chg="modSp add mod ord">
        <pc:chgData name="kushaljh" userId="4c04cc6c-955c-4493-93eb-25196d563dbb" providerId="ADAL" clId="{9BDBFD46-51EC-41C4-80BF-4EF67702A393}" dt="2021-07-23T17:10:56.087" v="668" actId="1076"/>
        <pc:sldMkLst>
          <pc:docMk/>
          <pc:sldMk cId="1366877101" sldId="268"/>
        </pc:sldMkLst>
        <pc:spChg chg="mod">
          <ac:chgData name="kushaljh" userId="4c04cc6c-955c-4493-93eb-25196d563dbb" providerId="ADAL" clId="{9BDBFD46-51EC-41C4-80BF-4EF67702A393}" dt="2021-07-23T17:10:56.087" v="668" actId="1076"/>
          <ac:spMkLst>
            <pc:docMk/>
            <pc:sldMk cId="1366877101" sldId="268"/>
            <ac:spMk id="4" creationId="{1C42BEE6-B706-42D2-9DF9-1770CCF5A3CA}"/>
          </ac:spMkLst>
        </pc:spChg>
      </pc:sldChg>
      <pc:sldChg chg="modSp add mod ord">
        <pc:chgData name="kushaljh" userId="4c04cc6c-955c-4493-93eb-25196d563dbb" providerId="ADAL" clId="{9BDBFD46-51EC-41C4-80BF-4EF67702A393}" dt="2021-07-23T17:11:17.109" v="670" actId="1076"/>
        <pc:sldMkLst>
          <pc:docMk/>
          <pc:sldMk cId="875016370" sldId="269"/>
        </pc:sldMkLst>
        <pc:spChg chg="mod">
          <ac:chgData name="kushaljh" userId="4c04cc6c-955c-4493-93eb-25196d563dbb" providerId="ADAL" clId="{9BDBFD46-51EC-41C4-80BF-4EF67702A393}" dt="2021-07-23T16:59:38.886" v="657" actId="20577"/>
          <ac:spMkLst>
            <pc:docMk/>
            <pc:sldMk cId="875016370" sldId="269"/>
            <ac:spMk id="3" creationId="{ED3ACBBC-101F-454C-B400-56F8C6CEE8C4}"/>
          </ac:spMkLst>
        </pc:spChg>
        <pc:spChg chg="mod">
          <ac:chgData name="kushaljh" userId="4c04cc6c-955c-4493-93eb-25196d563dbb" providerId="ADAL" clId="{9BDBFD46-51EC-41C4-80BF-4EF67702A393}" dt="2021-07-23T17:11:17.109" v="670" actId="1076"/>
          <ac:spMkLst>
            <pc:docMk/>
            <pc:sldMk cId="875016370" sldId="269"/>
            <ac:spMk id="4" creationId="{42F83AFF-EA17-4231-8F1F-80CAEE7D710A}"/>
          </ac:spMkLst>
        </pc:spChg>
      </pc:sldChg>
      <pc:sldChg chg="add">
        <pc:chgData name="kushaljh" userId="4c04cc6c-955c-4493-93eb-25196d563dbb" providerId="ADAL" clId="{9BDBFD46-51EC-41C4-80BF-4EF67702A393}" dt="2021-07-22T19:17:26.970" v="112"/>
        <pc:sldMkLst>
          <pc:docMk/>
          <pc:sldMk cId="1828673994" sldId="270"/>
        </pc:sldMkLst>
      </pc:sldChg>
      <pc:sldChg chg="add">
        <pc:chgData name="kushaljh" userId="4c04cc6c-955c-4493-93eb-25196d563dbb" providerId="ADAL" clId="{9BDBFD46-51EC-41C4-80BF-4EF67702A393}" dt="2021-07-22T19:17:26.970" v="112"/>
        <pc:sldMkLst>
          <pc:docMk/>
          <pc:sldMk cId="3387566296" sldId="271"/>
        </pc:sldMkLst>
      </pc:sldChg>
      <pc:sldChg chg="add">
        <pc:chgData name="kushaljh" userId="4c04cc6c-955c-4493-93eb-25196d563dbb" providerId="ADAL" clId="{9BDBFD46-51EC-41C4-80BF-4EF67702A393}" dt="2021-07-22T19:17:26.970" v="112"/>
        <pc:sldMkLst>
          <pc:docMk/>
          <pc:sldMk cId="55660142" sldId="272"/>
        </pc:sldMkLst>
      </pc:sldChg>
      <pc:sldChg chg="add">
        <pc:chgData name="kushaljh" userId="4c04cc6c-955c-4493-93eb-25196d563dbb" providerId="ADAL" clId="{9BDBFD46-51EC-41C4-80BF-4EF67702A393}" dt="2021-07-22T19:17:26.970" v="112"/>
        <pc:sldMkLst>
          <pc:docMk/>
          <pc:sldMk cId="2479815665" sldId="273"/>
        </pc:sldMkLst>
      </pc:sldChg>
      <pc:sldChg chg="modSp add mod">
        <pc:chgData name="kushaljh" userId="4c04cc6c-955c-4493-93eb-25196d563dbb" providerId="ADAL" clId="{9BDBFD46-51EC-41C4-80BF-4EF67702A393}" dt="2021-07-23T18:39:11.230" v="887" actId="20577"/>
        <pc:sldMkLst>
          <pc:docMk/>
          <pc:sldMk cId="12164209" sldId="274"/>
        </pc:sldMkLst>
        <pc:spChg chg="mod">
          <ac:chgData name="kushaljh" userId="4c04cc6c-955c-4493-93eb-25196d563dbb" providerId="ADAL" clId="{9BDBFD46-51EC-41C4-80BF-4EF67702A393}" dt="2021-07-23T18:39:11.230" v="887" actId="20577"/>
          <ac:spMkLst>
            <pc:docMk/>
            <pc:sldMk cId="12164209" sldId="274"/>
            <ac:spMk id="3" creationId="{93E9A866-13FF-481F-B66A-9871A20024C0}"/>
          </ac:spMkLst>
        </pc:spChg>
      </pc:sldChg>
      <pc:sldChg chg="modSp add mod">
        <pc:chgData name="kushaljh" userId="4c04cc6c-955c-4493-93eb-25196d563dbb" providerId="ADAL" clId="{9BDBFD46-51EC-41C4-80BF-4EF67702A393}" dt="2021-07-23T18:41:43.686" v="888" actId="20577"/>
        <pc:sldMkLst>
          <pc:docMk/>
          <pc:sldMk cId="3510108131" sldId="275"/>
        </pc:sldMkLst>
        <pc:spChg chg="mod">
          <ac:chgData name="kushaljh" userId="4c04cc6c-955c-4493-93eb-25196d563dbb" providerId="ADAL" clId="{9BDBFD46-51EC-41C4-80BF-4EF67702A393}" dt="2021-07-23T18:41:43.686" v="888" actId="20577"/>
          <ac:spMkLst>
            <pc:docMk/>
            <pc:sldMk cId="3510108131" sldId="275"/>
            <ac:spMk id="3" creationId="{3BFADEB1-024B-4FF6-A2E8-F31429E59835}"/>
          </ac:spMkLst>
        </pc:spChg>
      </pc:sldChg>
      <pc:sldChg chg="modSp add mod modAnim">
        <pc:chgData name="kushaljh" userId="4c04cc6c-955c-4493-93eb-25196d563dbb" providerId="ADAL" clId="{9BDBFD46-51EC-41C4-80BF-4EF67702A393}" dt="2021-07-23T18:44:05.153" v="931" actId="207"/>
        <pc:sldMkLst>
          <pc:docMk/>
          <pc:sldMk cId="3437309994" sldId="276"/>
        </pc:sldMkLst>
        <pc:spChg chg="mod">
          <ac:chgData name="kushaljh" userId="4c04cc6c-955c-4493-93eb-25196d563dbb" providerId="ADAL" clId="{9BDBFD46-51EC-41C4-80BF-4EF67702A393}" dt="2021-07-23T18:44:05.153" v="931" actId="207"/>
          <ac:spMkLst>
            <pc:docMk/>
            <pc:sldMk cId="3437309994" sldId="276"/>
            <ac:spMk id="3" creationId="{609C5C6E-F751-440F-BFB6-C05AA4AFCFC6}"/>
          </ac:spMkLst>
        </pc:spChg>
      </pc:sldChg>
      <pc:sldChg chg="modSp add mod">
        <pc:chgData name="kushaljh" userId="4c04cc6c-955c-4493-93eb-25196d563dbb" providerId="ADAL" clId="{9BDBFD46-51EC-41C4-80BF-4EF67702A393}" dt="2021-07-22T19:12:14.169" v="111" actId="20577"/>
        <pc:sldMkLst>
          <pc:docMk/>
          <pc:sldMk cId="3360282788" sldId="277"/>
        </pc:sldMkLst>
        <pc:spChg chg="mod">
          <ac:chgData name="kushaljh" userId="4c04cc6c-955c-4493-93eb-25196d563dbb" providerId="ADAL" clId="{9BDBFD46-51EC-41C4-80BF-4EF67702A393}" dt="2021-07-22T19:12:14.169" v="111" actId="20577"/>
          <ac:spMkLst>
            <pc:docMk/>
            <pc:sldMk cId="3360282788" sldId="277"/>
            <ac:spMk id="3" creationId="{E59D18C0-5B33-4EEC-A648-AD46D213CE57}"/>
          </ac:spMkLst>
        </pc:spChg>
      </pc:sldChg>
      <pc:sldChg chg="modSp add ord">
        <pc:chgData name="kushaljh" userId="4c04cc6c-955c-4493-93eb-25196d563dbb" providerId="ADAL" clId="{9BDBFD46-51EC-41C4-80BF-4EF67702A393}" dt="2021-07-23T03:40:39.616" v="342" actId="20577"/>
        <pc:sldMkLst>
          <pc:docMk/>
          <pc:sldMk cId="4273224331" sldId="279"/>
        </pc:sldMkLst>
        <pc:spChg chg="mod">
          <ac:chgData name="kushaljh" userId="4c04cc6c-955c-4493-93eb-25196d563dbb" providerId="ADAL" clId="{9BDBFD46-51EC-41C4-80BF-4EF67702A393}" dt="2021-07-23T03:40:39.616" v="342" actId="20577"/>
          <ac:spMkLst>
            <pc:docMk/>
            <pc:sldMk cId="4273224331" sldId="279"/>
            <ac:spMk id="3" creationId="{E8A227FB-07FE-46ED-A253-3FDC1380D1BA}"/>
          </ac:spMkLst>
        </pc:spChg>
      </pc:sldChg>
      <pc:sldChg chg="del">
        <pc:chgData name="kushaljh" userId="4c04cc6c-955c-4493-93eb-25196d563dbb" providerId="ADAL" clId="{9BDBFD46-51EC-41C4-80BF-4EF67702A393}" dt="2021-07-23T17:26:35.795" v="677" actId="47"/>
        <pc:sldMkLst>
          <pc:docMk/>
          <pc:sldMk cId="2168421065" sldId="347"/>
        </pc:sldMkLst>
      </pc:sldChg>
      <pc:sldChg chg="del">
        <pc:chgData name="kushaljh" userId="4c04cc6c-955c-4493-93eb-25196d563dbb" providerId="ADAL" clId="{9BDBFD46-51EC-41C4-80BF-4EF67702A393}" dt="2021-07-23T17:26:35.795" v="677" actId="47"/>
        <pc:sldMkLst>
          <pc:docMk/>
          <pc:sldMk cId="4288353757" sldId="364"/>
        </pc:sldMkLst>
      </pc:sldChg>
      <pc:sldChg chg="del">
        <pc:chgData name="kushaljh" userId="4c04cc6c-955c-4493-93eb-25196d563dbb" providerId="ADAL" clId="{9BDBFD46-51EC-41C4-80BF-4EF67702A393}" dt="2021-07-23T17:26:32.552" v="676" actId="47"/>
        <pc:sldMkLst>
          <pc:docMk/>
          <pc:sldMk cId="2363651651" sldId="376"/>
        </pc:sldMkLst>
      </pc:sldChg>
      <pc:sldChg chg="addSp modSp add mod">
        <pc:chgData name="kushaljh" userId="4c04cc6c-955c-4493-93eb-25196d563dbb" providerId="ADAL" clId="{9BDBFD46-51EC-41C4-80BF-4EF67702A393}" dt="2021-07-23T17:36:55.536" v="853" actId="164"/>
        <pc:sldMkLst>
          <pc:docMk/>
          <pc:sldMk cId="96767670" sldId="377"/>
        </pc:sldMkLst>
        <pc:spChg chg="mod">
          <ac:chgData name="kushaljh" userId="4c04cc6c-955c-4493-93eb-25196d563dbb" providerId="ADAL" clId="{9BDBFD46-51EC-41C4-80BF-4EF67702A393}" dt="2021-07-23T01:41:44.271" v="188" actId="20577"/>
          <ac:spMkLst>
            <pc:docMk/>
            <pc:sldMk cId="96767670" sldId="377"/>
            <ac:spMk id="3" creationId="{3F0522B5-E450-454A-A853-5B6FDD6A6E79}"/>
          </ac:spMkLst>
        </pc:spChg>
        <pc:spChg chg="mod">
          <ac:chgData name="kushaljh" userId="4c04cc6c-955c-4493-93eb-25196d563dbb" providerId="ADAL" clId="{9BDBFD46-51EC-41C4-80BF-4EF67702A393}" dt="2021-07-23T17:35:32.574" v="843" actId="208"/>
          <ac:spMkLst>
            <pc:docMk/>
            <pc:sldMk cId="96767670" sldId="377"/>
            <ac:spMk id="7" creationId="{9449B17B-0552-44C4-BC3F-26269330A6D4}"/>
          </ac:spMkLst>
        </pc:spChg>
        <pc:spChg chg="mod">
          <ac:chgData name="kushaljh" userId="4c04cc6c-955c-4493-93eb-25196d563dbb" providerId="ADAL" clId="{9BDBFD46-51EC-41C4-80BF-4EF67702A393}" dt="2021-07-23T17:36:55.536" v="853" actId="164"/>
          <ac:spMkLst>
            <pc:docMk/>
            <pc:sldMk cId="96767670" sldId="377"/>
            <ac:spMk id="8" creationId="{A82C5445-D65D-44DE-AB61-0F0C865433D5}"/>
          </ac:spMkLst>
        </pc:spChg>
        <pc:spChg chg="mod">
          <ac:chgData name="kushaljh" userId="4c04cc6c-955c-4493-93eb-25196d563dbb" providerId="ADAL" clId="{9BDBFD46-51EC-41C4-80BF-4EF67702A393}" dt="2021-07-23T17:36:55.536" v="853" actId="164"/>
          <ac:spMkLst>
            <pc:docMk/>
            <pc:sldMk cId="96767670" sldId="377"/>
            <ac:spMk id="9" creationId="{FBBC819D-FBC7-4DE1-A314-3DCF49B7B061}"/>
          </ac:spMkLst>
        </pc:spChg>
        <pc:spChg chg="mod">
          <ac:chgData name="kushaljh" userId="4c04cc6c-955c-4493-93eb-25196d563dbb" providerId="ADAL" clId="{9BDBFD46-51EC-41C4-80BF-4EF67702A393}" dt="2021-07-23T17:36:55.536" v="853" actId="164"/>
          <ac:spMkLst>
            <pc:docMk/>
            <pc:sldMk cId="96767670" sldId="377"/>
            <ac:spMk id="10" creationId="{1AD7D43D-EAD1-45FC-B284-05F6B50E983B}"/>
          </ac:spMkLst>
        </pc:spChg>
        <pc:spChg chg="mod">
          <ac:chgData name="kushaljh" userId="4c04cc6c-955c-4493-93eb-25196d563dbb" providerId="ADAL" clId="{9BDBFD46-51EC-41C4-80BF-4EF67702A393}" dt="2021-07-23T17:36:55.536" v="853" actId="164"/>
          <ac:spMkLst>
            <pc:docMk/>
            <pc:sldMk cId="96767670" sldId="377"/>
            <ac:spMk id="11" creationId="{BCE7894A-0027-4A29-968A-8AE25D776984}"/>
          </ac:spMkLst>
        </pc:spChg>
        <pc:grpChg chg="mod">
          <ac:chgData name="kushaljh" userId="4c04cc6c-955c-4493-93eb-25196d563dbb" providerId="ADAL" clId="{9BDBFD46-51EC-41C4-80BF-4EF67702A393}" dt="2021-07-23T17:36:55.536" v="853" actId="164"/>
          <ac:grpSpMkLst>
            <pc:docMk/>
            <pc:sldMk cId="96767670" sldId="377"/>
            <ac:grpSpMk id="4" creationId="{BCF39065-A0B2-4397-B816-636A0788E139}"/>
          </ac:grpSpMkLst>
        </pc:grpChg>
        <pc:grpChg chg="add mod">
          <ac:chgData name="kushaljh" userId="4c04cc6c-955c-4493-93eb-25196d563dbb" providerId="ADAL" clId="{9BDBFD46-51EC-41C4-80BF-4EF67702A393}" dt="2021-07-23T17:36:55.536" v="853" actId="164"/>
          <ac:grpSpMkLst>
            <pc:docMk/>
            <pc:sldMk cId="96767670" sldId="377"/>
            <ac:grpSpMk id="12" creationId="{C9F4550D-AA13-42E1-937B-0B3B2F55C1D2}"/>
          </ac:grpSpMkLst>
        </pc:grpChg>
        <pc:cxnChg chg="mod">
          <ac:chgData name="kushaljh" userId="4c04cc6c-955c-4493-93eb-25196d563dbb" providerId="ADAL" clId="{9BDBFD46-51EC-41C4-80BF-4EF67702A393}" dt="2021-07-23T17:35:14.601" v="840" actId="208"/>
          <ac:cxnSpMkLst>
            <pc:docMk/>
            <pc:sldMk cId="96767670" sldId="377"/>
            <ac:cxnSpMk id="5" creationId="{9E650F23-EBC2-4E2A-9616-E8D16F0E774B}"/>
          </ac:cxnSpMkLst>
        </pc:cxnChg>
        <pc:cxnChg chg="mod">
          <ac:chgData name="kushaljh" userId="4c04cc6c-955c-4493-93eb-25196d563dbb" providerId="ADAL" clId="{9BDBFD46-51EC-41C4-80BF-4EF67702A393}" dt="2021-07-23T17:35:14.601" v="840" actId="208"/>
          <ac:cxnSpMkLst>
            <pc:docMk/>
            <pc:sldMk cId="96767670" sldId="377"/>
            <ac:cxnSpMk id="6" creationId="{70669891-7824-4D21-9C8B-EE6822C07797}"/>
          </ac:cxnSpMkLst>
        </pc:cxnChg>
      </pc:sldChg>
      <pc:sldChg chg="modSp add mod">
        <pc:chgData name="kushaljh" userId="4c04cc6c-955c-4493-93eb-25196d563dbb" providerId="ADAL" clId="{9BDBFD46-51EC-41C4-80BF-4EF67702A393}" dt="2021-07-23T01:36:47.200" v="184" actId="20577"/>
        <pc:sldMkLst>
          <pc:docMk/>
          <pc:sldMk cId="3009821562" sldId="378"/>
        </pc:sldMkLst>
        <pc:spChg chg="mod">
          <ac:chgData name="kushaljh" userId="4c04cc6c-955c-4493-93eb-25196d563dbb" providerId="ADAL" clId="{9BDBFD46-51EC-41C4-80BF-4EF67702A393}" dt="2021-07-23T01:36:47.200" v="184" actId="20577"/>
          <ac:spMkLst>
            <pc:docMk/>
            <pc:sldMk cId="3009821562" sldId="378"/>
            <ac:spMk id="2" creationId="{7779F58A-3CCE-486D-BD56-EDC0D13729A1}"/>
          </ac:spMkLst>
        </pc:spChg>
      </pc:sldChg>
      <pc:sldChg chg="addSp delSp add mod">
        <pc:chgData name="kushaljh" userId="4c04cc6c-955c-4493-93eb-25196d563dbb" providerId="ADAL" clId="{9BDBFD46-51EC-41C4-80BF-4EF67702A393}" dt="2021-07-23T16:18:27.156" v="348" actId="478"/>
        <pc:sldMkLst>
          <pc:docMk/>
          <pc:sldMk cId="2174119397" sldId="379"/>
        </pc:sldMkLst>
        <pc:picChg chg="add del">
          <ac:chgData name="kushaljh" userId="4c04cc6c-955c-4493-93eb-25196d563dbb" providerId="ADAL" clId="{9BDBFD46-51EC-41C4-80BF-4EF67702A393}" dt="2021-07-23T16:18:06.105" v="344" actId="22"/>
          <ac:picMkLst>
            <pc:docMk/>
            <pc:sldMk cId="2174119397" sldId="379"/>
            <ac:picMk id="7" creationId="{3BFAF6F3-9806-4062-8DF9-9989865A9089}"/>
          </ac:picMkLst>
        </pc:picChg>
        <pc:picChg chg="add del">
          <ac:chgData name="kushaljh" userId="4c04cc6c-955c-4493-93eb-25196d563dbb" providerId="ADAL" clId="{9BDBFD46-51EC-41C4-80BF-4EF67702A393}" dt="2021-07-23T16:18:14.671" v="346" actId="478"/>
          <ac:picMkLst>
            <pc:docMk/>
            <pc:sldMk cId="2174119397" sldId="379"/>
            <ac:picMk id="16" creationId="{171F823A-E55C-4303-A8FD-23BA1F5A6801}"/>
          </ac:picMkLst>
        </pc:picChg>
        <pc:picChg chg="add del">
          <ac:chgData name="kushaljh" userId="4c04cc6c-955c-4493-93eb-25196d563dbb" providerId="ADAL" clId="{9BDBFD46-51EC-41C4-80BF-4EF67702A393}" dt="2021-07-23T16:18:27.156" v="348" actId="478"/>
          <ac:picMkLst>
            <pc:docMk/>
            <pc:sldMk cId="2174119397" sldId="379"/>
            <ac:picMk id="18" creationId="{E1D8D732-2E0D-4A3C-AD65-2C49A9E2B64C}"/>
          </ac:picMkLst>
        </pc:picChg>
      </pc:sldChg>
      <pc:sldChg chg="delSp modSp add mod">
        <pc:chgData name="kushaljh" userId="4c04cc6c-955c-4493-93eb-25196d563dbb" providerId="ADAL" clId="{9BDBFD46-51EC-41C4-80BF-4EF67702A393}" dt="2021-07-23T16:39:48.099" v="440" actId="20577"/>
        <pc:sldMkLst>
          <pc:docMk/>
          <pc:sldMk cId="1400664755" sldId="380"/>
        </pc:sldMkLst>
        <pc:spChg chg="mod">
          <ac:chgData name="kushaljh" userId="4c04cc6c-955c-4493-93eb-25196d563dbb" providerId="ADAL" clId="{9BDBFD46-51EC-41C4-80BF-4EF67702A393}" dt="2021-07-23T16:39:48.099" v="440" actId="20577"/>
          <ac:spMkLst>
            <pc:docMk/>
            <pc:sldMk cId="1400664755" sldId="380"/>
            <ac:spMk id="2" creationId="{257868D6-6A30-4A18-9A6F-469E40DF84F0}"/>
          </ac:spMkLst>
        </pc:spChg>
        <pc:picChg chg="del mod">
          <ac:chgData name="kushaljh" userId="4c04cc6c-955c-4493-93eb-25196d563dbb" providerId="ADAL" clId="{9BDBFD46-51EC-41C4-80BF-4EF67702A393}" dt="2021-07-23T16:39:22.768" v="399" actId="478"/>
          <ac:picMkLst>
            <pc:docMk/>
            <pc:sldMk cId="1400664755" sldId="380"/>
            <ac:picMk id="9" creationId="{8AA4D998-ACC6-4AF6-BF9B-8181AB14B2C9}"/>
          </ac:picMkLst>
        </pc:picChg>
        <pc:picChg chg="mod">
          <ac:chgData name="kushaljh" userId="4c04cc6c-955c-4493-93eb-25196d563dbb" providerId="ADAL" clId="{9BDBFD46-51EC-41C4-80BF-4EF67702A393}" dt="2021-07-23T16:39:30.409" v="439" actId="1037"/>
          <ac:picMkLst>
            <pc:docMk/>
            <pc:sldMk cId="1400664755" sldId="380"/>
            <ac:picMk id="11" creationId="{A76307F8-54CC-4B61-AC61-0DF1A5E3FAB8}"/>
          </ac:picMkLst>
        </pc:picChg>
        <pc:picChg chg="del mod">
          <ac:chgData name="kushaljh" userId="4c04cc6c-955c-4493-93eb-25196d563dbb" providerId="ADAL" clId="{9BDBFD46-51EC-41C4-80BF-4EF67702A393}" dt="2021-07-23T16:39:20.563" v="397" actId="478"/>
          <ac:picMkLst>
            <pc:docMk/>
            <pc:sldMk cId="1400664755" sldId="380"/>
            <ac:picMk id="13" creationId="{43A0F378-1889-4FA1-988C-0651373A9161}"/>
          </ac:picMkLst>
        </pc:picChg>
        <pc:picChg chg="mod">
          <ac:chgData name="kushaljh" userId="4c04cc6c-955c-4493-93eb-25196d563dbb" providerId="ADAL" clId="{9BDBFD46-51EC-41C4-80BF-4EF67702A393}" dt="2021-07-23T16:39:17.465" v="394" actId="1076"/>
          <ac:picMkLst>
            <pc:docMk/>
            <pc:sldMk cId="1400664755" sldId="380"/>
            <ac:picMk id="19" creationId="{711DB914-04A9-45F1-9558-AFA6F550DA42}"/>
          </ac:picMkLst>
        </pc:picChg>
      </pc:sldChg>
      <pc:sldChg chg="addSp modSp new mod">
        <pc:chgData name="kushaljh" userId="4c04cc6c-955c-4493-93eb-25196d563dbb" providerId="ADAL" clId="{9BDBFD46-51EC-41C4-80BF-4EF67702A393}" dt="2021-07-23T17:33:40.171" v="815" actId="20577"/>
        <pc:sldMkLst>
          <pc:docMk/>
          <pc:sldMk cId="4136409433" sldId="381"/>
        </pc:sldMkLst>
        <pc:spChg chg="mod">
          <ac:chgData name="kushaljh" userId="4c04cc6c-955c-4493-93eb-25196d563dbb" providerId="ADAL" clId="{9BDBFD46-51EC-41C4-80BF-4EF67702A393}" dt="2021-07-23T17:29:23.755" v="715" actId="20577"/>
          <ac:spMkLst>
            <pc:docMk/>
            <pc:sldMk cId="4136409433" sldId="381"/>
            <ac:spMk id="2" creationId="{1018B93F-E785-4919-ACDC-4D55FF266970}"/>
          </ac:spMkLst>
        </pc:spChg>
        <pc:spChg chg="mod">
          <ac:chgData name="kushaljh" userId="4c04cc6c-955c-4493-93eb-25196d563dbb" providerId="ADAL" clId="{9BDBFD46-51EC-41C4-80BF-4EF67702A393}" dt="2021-07-23T17:33:40.171" v="815" actId="20577"/>
          <ac:spMkLst>
            <pc:docMk/>
            <pc:sldMk cId="4136409433" sldId="381"/>
            <ac:spMk id="3" creationId="{4EB1B502-E55D-416B-8C52-FA05F2D68250}"/>
          </ac:spMkLst>
        </pc:spChg>
        <pc:spChg chg="mod">
          <ac:chgData name="kushaljh" userId="4c04cc6c-955c-4493-93eb-25196d563dbb" providerId="ADAL" clId="{9BDBFD46-51EC-41C4-80BF-4EF67702A393}" dt="2021-07-23T17:30:22.735" v="729" actId="1076"/>
          <ac:spMkLst>
            <pc:docMk/>
            <pc:sldMk cId="4136409433" sldId="381"/>
            <ac:spMk id="6" creationId="{1A5F1810-1891-4DC5-B898-9421B5845CD0}"/>
          </ac:spMkLst>
        </pc:spChg>
        <pc:spChg chg="mod">
          <ac:chgData name="kushaljh" userId="4c04cc6c-955c-4493-93eb-25196d563dbb" providerId="ADAL" clId="{9BDBFD46-51EC-41C4-80BF-4EF67702A393}" dt="2021-07-23T17:29:42.827" v="719" actId="20577"/>
          <ac:spMkLst>
            <pc:docMk/>
            <pc:sldMk cId="4136409433" sldId="381"/>
            <ac:spMk id="10" creationId="{0C35D748-D56F-4CFE-B6AB-35E787E92E8E}"/>
          </ac:spMkLst>
        </pc:spChg>
        <pc:spChg chg="mod">
          <ac:chgData name="kushaljh" userId="4c04cc6c-955c-4493-93eb-25196d563dbb" providerId="ADAL" clId="{9BDBFD46-51EC-41C4-80BF-4EF67702A393}" dt="2021-07-23T17:31:57.800" v="740" actId="2711"/>
          <ac:spMkLst>
            <pc:docMk/>
            <pc:sldMk cId="4136409433" sldId="381"/>
            <ac:spMk id="11" creationId="{70DDFE1B-22DE-4377-9CF0-0E5D1AF0EB75}"/>
          </ac:spMkLst>
        </pc:spChg>
        <pc:spChg chg="mod">
          <ac:chgData name="kushaljh" userId="4c04cc6c-955c-4493-93eb-25196d563dbb" providerId="ADAL" clId="{9BDBFD46-51EC-41C4-80BF-4EF67702A393}" dt="2021-07-23T17:29:29.099" v="716"/>
          <ac:spMkLst>
            <pc:docMk/>
            <pc:sldMk cId="4136409433" sldId="381"/>
            <ac:spMk id="12" creationId="{452C6ED3-7CF8-4E9E-9068-8BBD814E27E8}"/>
          </ac:spMkLst>
        </pc:spChg>
        <pc:spChg chg="add mod">
          <ac:chgData name="kushaljh" userId="4c04cc6c-955c-4493-93eb-25196d563dbb" providerId="ADAL" clId="{9BDBFD46-51EC-41C4-80BF-4EF67702A393}" dt="2021-07-23T17:30:16.875" v="728" actId="6549"/>
          <ac:spMkLst>
            <pc:docMk/>
            <pc:sldMk cId="4136409433" sldId="381"/>
            <ac:spMk id="14" creationId="{F72DDACC-3294-439A-8125-4506001524F2}"/>
          </ac:spMkLst>
        </pc:spChg>
        <pc:grpChg chg="add mod">
          <ac:chgData name="kushaljh" userId="4c04cc6c-955c-4493-93eb-25196d563dbb" providerId="ADAL" clId="{9BDBFD46-51EC-41C4-80BF-4EF67702A393}" dt="2021-07-23T17:29:29.099" v="716"/>
          <ac:grpSpMkLst>
            <pc:docMk/>
            <pc:sldMk cId="4136409433" sldId="381"/>
            <ac:grpSpMk id="4" creationId="{D6CB7B52-3D8F-43BF-BD54-12FFFF20657A}"/>
          </ac:grpSpMkLst>
        </pc:grpChg>
        <pc:grpChg chg="mod">
          <ac:chgData name="kushaljh" userId="4c04cc6c-955c-4493-93eb-25196d563dbb" providerId="ADAL" clId="{9BDBFD46-51EC-41C4-80BF-4EF67702A393}" dt="2021-07-23T17:29:29.099" v="716"/>
          <ac:grpSpMkLst>
            <pc:docMk/>
            <pc:sldMk cId="4136409433" sldId="381"/>
            <ac:grpSpMk id="5" creationId="{FF1EA828-C407-4637-99F4-E84C483F2AE6}"/>
          </ac:grpSpMkLst>
        </pc:grpChg>
        <pc:cxnChg chg="mod">
          <ac:chgData name="kushaljh" userId="4c04cc6c-955c-4493-93eb-25196d563dbb" providerId="ADAL" clId="{9BDBFD46-51EC-41C4-80BF-4EF67702A393}" dt="2021-07-23T17:29:29.099" v="716"/>
          <ac:cxnSpMkLst>
            <pc:docMk/>
            <pc:sldMk cId="4136409433" sldId="381"/>
            <ac:cxnSpMk id="7" creationId="{0609DB92-34D8-4F03-865E-CD38BD5B30F5}"/>
          </ac:cxnSpMkLst>
        </pc:cxnChg>
        <pc:cxnChg chg="mod">
          <ac:chgData name="kushaljh" userId="4c04cc6c-955c-4493-93eb-25196d563dbb" providerId="ADAL" clId="{9BDBFD46-51EC-41C4-80BF-4EF67702A393}" dt="2021-07-23T17:29:29.099" v="716"/>
          <ac:cxnSpMkLst>
            <pc:docMk/>
            <pc:sldMk cId="4136409433" sldId="381"/>
            <ac:cxnSpMk id="8" creationId="{288FD171-7330-4D11-8E4C-2B13D98F4AF7}"/>
          </ac:cxnSpMkLst>
        </pc:cxnChg>
        <pc:cxnChg chg="mod">
          <ac:chgData name="kushaljh" userId="4c04cc6c-955c-4493-93eb-25196d563dbb" providerId="ADAL" clId="{9BDBFD46-51EC-41C4-80BF-4EF67702A393}" dt="2021-07-23T17:29:38.131" v="717" actId="14100"/>
          <ac:cxnSpMkLst>
            <pc:docMk/>
            <pc:sldMk cId="4136409433" sldId="381"/>
            <ac:cxnSpMk id="9" creationId="{A6A6D087-F5DF-49BC-98F9-3724DE325BC2}"/>
          </ac:cxnSpMkLst>
        </pc:cxnChg>
        <pc:cxnChg chg="add mod">
          <ac:chgData name="kushaljh" userId="4c04cc6c-955c-4493-93eb-25196d563dbb" providerId="ADAL" clId="{9BDBFD46-51EC-41C4-80BF-4EF67702A393}" dt="2021-07-23T17:30:49.175" v="731" actId="17032"/>
          <ac:cxnSpMkLst>
            <pc:docMk/>
            <pc:sldMk cId="4136409433" sldId="381"/>
            <ac:cxnSpMk id="16" creationId="{DE8B8F48-1DE6-4727-A995-4E086C49F89D}"/>
          </ac:cxnSpMkLst>
        </pc:cxnChg>
        <pc:cxnChg chg="add mod">
          <ac:chgData name="kushaljh" userId="4c04cc6c-955c-4493-93eb-25196d563dbb" providerId="ADAL" clId="{9BDBFD46-51EC-41C4-80BF-4EF67702A393}" dt="2021-07-23T17:31:08.255" v="736" actId="14100"/>
          <ac:cxnSpMkLst>
            <pc:docMk/>
            <pc:sldMk cId="4136409433" sldId="381"/>
            <ac:cxnSpMk id="17" creationId="{1FB26610-0A4E-4A1A-98D2-6CBC1ADADBDA}"/>
          </ac:cxnSpMkLst>
        </pc:cxnChg>
      </pc:sldChg>
      <pc:sldChg chg="modSp add mod">
        <pc:chgData name="kushaljh" userId="4c04cc6c-955c-4493-93eb-25196d563dbb" providerId="ADAL" clId="{9BDBFD46-51EC-41C4-80BF-4EF67702A393}" dt="2021-07-23T17:48:02.891" v="876" actId="1076"/>
        <pc:sldMkLst>
          <pc:docMk/>
          <pc:sldMk cId="3661078708" sldId="382"/>
        </pc:sldMkLst>
        <pc:spChg chg="mod">
          <ac:chgData name="kushaljh" userId="4c04cc6c-955c-4493-93eb-25196d563dbb" providerId="ADAL" clId="{9BDBFD46-51EC-41C4-80BF-4EF67702A393}" dt="2021-07-23T17:33:59.363" v="824" actId="20577"/>
          <ac:spMkLst>
            <pc:docMk/>
            <pc:sldMk cId="3661078708" sldId="382"/>
            <ac:spMk id="3" creationId="{4EB1B502-E55D-416B-8C52-FA05F2D68250}"/>
          </ac:spMkLst>
        </pc:spChg>
        <pc:spChg chg="mod">
          <ac:chgData name="kushaljh" userId="4c04cc6c-955c-4493-93eb-25196d563dbb" providerId="ADAL" clId="{9BDBFD46-51EC-41C4-80BF-4EF67702A393}" dt="2021-07-23T17:47:55.678" v="874" actId="403"/>
          <ac:spMkLst>
            <pc:docMk/>
            <pc:sldMk cId="3661078708" sldId="382"/>
            <ac:spMk id="6" creationId="{1A5F1810-1891-4DC5-B898-9421B5845CD0}"/>
          </ac:spMkLst>
        </pc:spChg>
        <pc:spChg chg="mod">
          <ac:chgData name="kushaljh" userId="4c04cc6c-955c-4493-93eb-25196d563dbb" providerId="ADAL" clId="{9BDBFD46-51EC-41C4-80BF-4EF67702A393}" dt="2021-07-23T17:47:55.678" v="874" actId="403"/>
          <ac:spMkLst>
            <pc:docMk/>
            <pc:sldMk cId="3661078708" sldId="382"/>
            <ac:spMk id="10" creationId="{0C35D748-D56F-4CFE-B6AB-35E787E92E8E}"/>
          </ac:spMkLst>
        </pc:spChg>
        <pc:spChg chg="mod">
          <ac:chgData name="kushaljh" userId="4c04cc6c-955c-4493-93eb-25196d563dbb" providerId="ADAL" clId="{9BDBFD46-51EC-41C4-80BF-4EF67702A393}" dt="2021-07-23T17:48:02.891" v="876" actId="1076"/>
          <ac:spMkLst>
            <pc:docMk/>
            <pc:sldMk cId="3661078708" sldId="382"/>
            <ac:spMk id="11" creationId="{70DDFE1B-22DE-4377-9CF0-0E5D1AF0EB75}"/>
          </ac:spMkLst>
        </pc:spChg>
        <pc:spChg chg="mod">
          <ac:chgData name="kushaljh" userId="4c04cc6c-955c-4493-93eb-25196d563dbb" providerId="ADAL" clId="{9BDBFD46-51EC-41C4-80BF-4EF67702A393}" dt="2021-07-23T17:47:55.678" v="874" actId="403"/>
          <ac:spMkLst>
            <pc:docMk/>
            <pc:sldMk cId="3661078708" sldId="382"/>
            <ac:spMk id="12" creationId="{452C6ED3-7CF8-4E9E-9068-8BBD814E27E8}"/>
          </ac:spMkLst>
        </pc:spChg>
        <pc:grpChg chg="mod">
          <ac:chgData name="kushaljh" userId="4c04cc6c-955c-4493-93eb-25196d563dbb" providerId="ADAL" clId="{9BDBFD46-51EC-41C4-80BF-4EF67702A393}" dt="2021-07-23T17:47:55.678" v="874" actId="403"/>
          <ac:grpSpMkLst>
            <pc:docMk/>
            <pc:sldMk cId="3661078708" sldId="382"/>
            <ac:grpSpMk id="4" creationId="{D6CB7B52-3D8F-43BF-BD54-12FFFF20657A}"/>
          </ac:grpSpMkLst>
        </pc:grpChg>
        <pc:grpChg chg="mod">
          <ac:chgData name="kushaljh" userId="4c04cc6c-955c-4493-93eb-25196d563dbb" providerId="ADAL" clId="{9BDBFD46-51EC-41C4-80BF-4EF67702A393}" dt="2021-07-23T17:47:55.678" v="874" actId="403"/>
          <ac:grpSpMkLst>
            <pc:docMk/>
            <pc:sldMk cId="3661078708" sldId="382"/>
            <ac:grpSpMk id="5" creationId="{FF1EA828-C407-4637-99F4-E84C483F2AE6}"/>
          </ac:grpSpMkLst>
        </pc:grpChg>
        <pc:cxnChg chg="mod">
          <ac:chgData name="kushaljh" userId="4c04cc6c-955c-4493-93eb-25196d563dbb" providerId="ADAL" clId="{9BDBFD46-51EC-41C4-80BF-4EF67702A393}" dt="2021-07-23T17:47:55.678" v="874" actId="403"/>
          <ac:cxnSpMkLst>
            <pc:docMk/>
            <pc:sldMk cId="3661078708" sldId="382"/>
            <ac:cxnSpMk id="7" creationId="{0609DB92-34D8-4F03-865E-CD38BD5B30F5}"/>
          </ac:cxnSpMkLst>
        </pc:cxnChg>
        <pc:cxnChg chg="mod">
          <ac:chgData name="kushaljh" userId="4c04cc6c-955c-4493-93eb-25196d563dbb" providerId="ADAL" clId="{9BDBFD46-51EC-41C4-80BF-4EF67702A393}" dt="2021-07-23T17:47:55.678" v="874" actId="403"/>
          <ac:cxnSpMkLst>
            <pc:docMk/>
            <pc:sldMk cId="3661078708" sldId="382"/>
            <ac:cxnSpMk id="8" creationId="{288FD171-7330-4D11-8E4C-2B13D98F4AF7}"/>
          </ac:cxnSpMkLst>
        </pc:cxnChg>
        <pc:cxnChg chg="mod">
          <ac:chgData name="kushaljh" userId="4c04cc6c-955c-4493-93eb-25196d563dbb" providerId="ADAL" clId="{9BDBFD46-51EC-41C4-80BF-4EF67702A393}" dt="2021-07-23T17:47:55.678" v="874" actId="403"/>
          <ac:cxnSpMkLst>
            <pc:docMk/>
            <pc:sldMk cId="3661078708" sldId="382"/>
            <ac:cxnSpMk id="9" creationId="{A6A6D087-F5DF-49BC-98F9-3724DE325BC2}"/>
          </ac:cxnSpMkLst>
        </pc:cxnChg>
      </pc:sldChg>
      <pc:sldMasterChg chg="delSldLayout">
        <pc:chgData name="kushaljh" userId="4c04cc6c-955c-4493-93eb-25196d563dbb" providerId="ADAL" clId="{9BDBFD46-51EC-41C4-80BF-4EF67702A393}" dt="2021-07-23T17:26:35.795" v="677" actId="47"/>
        <pc:sldMasterMkLst>
          <pc:docMk/>
          <pc:sldMasterMk cId="4256366940" sldId="2147483660"/>
        </pc:sldMasterMkLst>
        <pc:sldLayoutChg chg="del">
          <pc:chgData name="kushaljh" userId="4c04cc6c-955c-4493-93eb-25196d563dbb" providerId="ADAL" clId="{9BDBFD46-51EC-41C4-80BF-4EF67702A393}" dt="2021-07-23T17:26:35.795" v="677" actId="47"/>
          <pc:sldLayoutMkLst>
            <pc:docMk/>
            <pc:sldMasterMk cId="4256366940" sldId="2147483660"/>
            <pc:sldLayoutMk cId="3646990907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BSsK7ivUNPJz6ckF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5" Type="http://schemas.openxmlformats.org/officeDocument/2006/relationships/image" Target="../media/image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0.png"/><Relationship Id="rId23" Type="http://schemas.openxmlformats.org/officeDocument/2006/relationships/image" Target="../media/image270.png"/><Relationship Id="rId27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4.png"/><Relationship Id="rId3" Type="http://schemas.openxmlformats.org/officeDocument/2006/relationships/image" Target="../media/image30.svg"/><Relationship Id="rId21" Type="http://schemas.openxmlformats.org/officeDocument/2006/relationships/image" Target="../media/image48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3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52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9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1041045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pPr lvl="1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45" y="4171950"/>
                <a:ext cx="10109910" cy="1222193"/>
              </a:xfrm>
              <a:prstGeom prst="rect">
                <a:avLst/>
              </a:prstGeom>
              <a:blipFill>
                <a:blip r:embed="rId3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9F4550D-AA13-42E1-937B-0B3B2F55C1D2}"/>
              </a:ext>
            </a:extLst>
          </p:cNvPr>
          <p:cNvGrpSpPr/>
          <p:nvPr/>
        </p:nvGrpSpPr>
        <p:grpSpPr>
          <a:xfrm>
            <a:off x="7227052" y="1564341"/>
            <a:ext cx="4691526" cy="2606590"/>
            <a:chOff x="7227052" y="1564341"/>
            <a:chExt cx="4691526" cy="26065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F39065-A0B2-4397-B816-636A0788E139}"/>
                </a:ext>
              </a:extLst>
            </p:cNvPr>
            <p:cNvGrpSpPr/>
            <p:nvPr/>
          </p:nvGrpSpPr>
          <p:grpSpPr>
            <a:xfrm>
              <a:off x="7227052" y="1564341"/>
              <a:ext cx="4691526" cy="2456675"/>
              <a:chOff x="575239" y="3532095"/>
              <a:chExt cx="5556620" cy="2895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E650F23-EBC2-4E2A-9616-E8D16F0E774B}"/>
                  </a:ext>
                </a:extLst>
              </p:cNvPr>
              <p:cNvCxnSpPr/>
              <p:nvPr/>
            </p:nvCxnSpPr>
            <p:spPr>
              <a:xfrm>
                <a:off x="575239" y="6172200"/>
                <a:ext cx="555662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0669891-7824-4D21-9C8B-EE6822C077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627" y="3532095"/>
                <a:ext cx="0" cy="28956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449B17B-0552-44C4-BC3F-26269330A6D4}"/>
                  </a:ext>
                </a:extLst>
              </p:cNvPr>
              <p:cNvSpPr/>
              <p:nvPr/>
            </p:nvSpPr>
            <p:spPr>
              <a:xfrm>
                <a:off x="857627" y="3964290"/>
                <a:ext cx="4034666" cy="2207911"/>
              </a:xfrm>
              <a:custGeom>
                <a:avLst/>
                <a:gdLst>
                  <a:gd name="connsiteX0" fmla="*/ 0 w 3873696"/>
                  <a:gd name="connsiteY0" fmla="*/ 2012621 h 2120946"/>
                  <a:gd name="connsiteX1" fmla="*/ 389965 w 3873696"/>
                  <a:gd name="connsiteY1" fmla="*/ 1936421 h 2120946"/>
                  <a:gd name="connsiteX2" fmla="*/ 389965 w 3873696"/>
                  <a:gd name="connsiteY2" fmla="*/ 1936421 h 2120946"/>
                  <a:gd name="connsiteX3" fmla="*/ 2070847 w 3873696"/>
                  <a:gd name="connsiteY3" fmla="*/ 45 h 2120946"/>
                  <a:gd name="connsiteX4" fmla="*/ 3666565 w 3873696"/>
                  <a:gd name="connsiteY4" fmla="*/ 1878151 h 2120946"/>
                  <a:gd name="connsiteX5" fmla="*/ 3805518 w 3873696"/>
                  <a:gd name="connsiteY5" fmla="*/ 2039515 h 212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696" h="2120946">
                    <a:moveTo>
                      <a:pt x="0" y="2012621"/>
                    </a:moveTo>
                    <a:lnTo>
                      <a:pt x="389965" y="1936421"/>
                    </a:lnTo>
                    <a:lnTo>
                      <a:pt x="389965" y="1936421"/>
                    </a:lnTo>
                    <a:cubicBezTo>
                      <a:pt x="670112" y="1613692"/>
                      <a:pt x="1524747" y="9757"/>
                      <a:pt x="2070847" y="45"/>
                    </a:cubicBezTo>
                    <a:cubicBezTo>
                      <a:pt x="2616947" y="-9667"/>
                      <a:pt x="3377453" y="1538239"/>
                      <a:pt x="3666565" y="1878151"/>
                    </a:cubicBezTo>
                    <a:cubicBezTo>
                      <a:pt x="3955677" y="2218063"/>
                      <a:pt x="3880597" y="2128789"/>
                      <a:pt x="3805518" y="2039515"/>
                    </a:cubicBezTo>
                  </a:path>
                </a:pathLst>
              </a:cu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2C5445-D65D-44DE-AB61-0F0C865433D5}"/>
                </a:ext>
              </a:extLst>
            </p:cNvPr>
            <p:cNvSpPr/>
            <p:nvPr/>
          </p:nvSpPr>
          <p:spPr>
            <a:xfrm>
              <a:off x="8431306" y="2496672"/>
              <a:ext cx="286870" cy="130757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C819D-FBC7-4DE1-A314-3DCF49B7B061}"/>
                </a:ext>
              </a:extLst>
            </p:cNvPr>
            <p:cNvSpPr/>
            <p:nvPr/>
          </p:nvSpPr>
          <p:spPr>
            <a:xfrm>
              <a:off x="9106220" y="1931022"/>
              <a:ext cx="286870" cy="187322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D7D43D-EAD1-45FC-B284-05F6B50E983B}"/>
                </a:ext>
              </a:extLst>
            </p:cNvPr>
            <p:cNvSpPr txBox="1"/>
            <p:nvPr/>
          </p:nvSpPr>
          <p:spPr>
            <a:xfrm>
              <a:off x="8395423" y="3801599"/>
              <a:ext cx="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E7894A-0027-4A29-968A-8AE25D776984}"/>
                </a:ext>
              </a:extLst>
            </p:cNvPr>
            <p:cNvSpPr txBox="1"/>
            <p:nvPr/>
          </p:nvSpPr>
          <p:spPr>
            <a:xfrm>
              <a:off x="9079754" y="3787334"/>
              <a:ext cx="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6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303B990-7C91-4208-BEA8-C1EC255FC215}"/>
              </a:ext>
            </a:extLst>
          </p:cNvPr>
          <p:cNvGrpSpPr/>
          <p:nvPr/>
        </p:nvGrpSpPr>
        <p:grpSpPr>
          <a:xfrm>
            <a:off x="7227052" y="1564341"/>
            <a:ext cx="4691526" cy="2606590"/>
            <a:chOff x="7227052" y="1564341"/>
            <a:chExt cx="4691526" cy="260659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F9C866-358F-4F75-95B4-0E2BCCF215D4}"/>
                </a:ext>
              </a:extLst>
            </p:cNvPr>
            <p:cNvGrpSpPr/>
            <p:nvPr/>
          </p:nvGrpSpPr>
          <p:grpSpPr>
            <a:xfrm>
              <a:off x="7227052" y="1564341"/>
              <a:ext cx="4691526" cy="2456675"/>
              <a:chOff x="575239" y="3532095"/>
              <a:chExt cx="5556620" cy="28956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FA5999E-4758-4A34-9B62-E5433CA0A589}"/>
                  </a:ext>
                </a:extLst>
              </p:cNvPr>
              <p:cNvCxnSpPr/>
              <p:nvPr/>
            </p:nvCxnSpPr>
            <p:spPr>
              <a:xfrm>
                <a:off x="575239" y="6172200"/>
                <a:ext cx="555662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28E6E8D-BA4B-426D-B5EE-16FB640D9A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627" y="3532095"/>
                <a:ext cx="0" cy="28956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EE48740-89BC-46A3-ADAA-23AD5DBCAF16}"/>
                  </a:ext>
                </a:extLst>
              </p:cNvPr>
              <p:cNvSpPr/>
              <p:nvPr/>
            </p:nvSpPr>
            <p:spPr>
              <a:xfrm>
                <a:off x="857627" y="3964290"/>
                <a:ext cx="4034666" cy="2207911"/>
              </a:xfrm>
              <a:custGeom>
                <a:avLst/>
                <a:gdLst>
                  <a:gd name="connsiteX0" fmla="*/ 0 w 3873696"/>
                  <a:gd name="connsiteY0" fmla="*/ 2012621 h 2120946"/>
                  <a:gd name="connsiteX1" fmla="*/ 389965 w 3873696"/>
                  <a:gd name="connsiteY1" fmla="*/ 1936421 h 2120946"/>
                  <a:gd name="connsiteX2" fmla="*/ 389965 w 3873696"/>
                  <a:gd name="connsiteY2" fmla="*/ 1936421 h 2120946"/>
                  <a:gd name="connsiteX3" fmla="*/ 2070847 w 3873696"/>
                  <a:gd name="connsiteY3" fmla="*/ 45 h 2120946"/>
                  <a:gd name="connsiteX4" fmla="*/ 3666565 w 3873696"/>
                  <a:gd name="connsiteY4" fmla="*/ 1878151 h 2120946"/>
                  <a:gd name="connsiteX5" fmla="*/ 3805518 w 3873696"/>
                  <a:gd name="connsiteY5" fmla="*/ 2039515 h 212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696" h="2120946">
                    <a:moveTo>
                      <a:pt x="0" y="2012621"/>
                    </a:moveTo>
                    <a:lnTo>
                      <a:pt x="389965" y="1936421"/>
                    </a:lnTo>
                    <a:lnTo>
                      <a:pt x="389965" y="1936421"/>
                    </a:lnTo>
                    <a:cubicBezTo>
                      <a:pt x="670112" y="1613692"/>
                      <a:pt x="1524747" y="9757"/>
                      <a:pt x="2070847" y="45"/>
                    </a:cubicBezTo>
                    <a:cubicBezTo>
                      <a:pt x="2616947" y="-9667"/>
                      <a:pt x="3377453" y="1538239"/>
                      <a:pt x="3666565" y="1878151"/>
                    </a:cubicBezTo>
                    <a:cubicBezTo>
                      <a:pt x="3955677" y="2218063"/>
                      <a:pt x="3880597" y="2128789"/>
                      <a:pt x="3805518" y="2039515"/>
                    </a:cubicBezTo>
                  </a:path>
                </a:pathLst>
              </a:cu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168F25-A558-436F-8650-8B819B96A0D8}"/>
                </a:ext>
              </a:extLst>
            </p:cNvPr>
            <p:cNvSpPr/>
            <p:nvPr/>
          </p:nvSpPr>
          <p:spPr>
            <a:xfrm>
              <a:off x="8431306" y="2496672"/>
              <a:ext cx="286870" cy="130757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27D182-1ED0-4652-A733-FC1826F4AA19}"/>
                </a:ext>
              </a:extLst>
            </p:cNvPr>
            <p:cNvSpPr/>
            <p:nvPr/>
          </p:nvSpPr>
          <p:spPr>
            <a:xfrm>
              <a:off x="9106220" y="1931022"/>
              <a:ext cx="286870" cy="187322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A021E3-AF8A-47B4-85ED-113A38CA4F07}"/>
                </a:ext>
              </a:extLst>
            </p:cNvPr>
            <p:cNvSpPr txBox="1"/>
            <p:nvPr/>
          </p:nvSpPr>
          <p:spPr>
            <a:xfrm>
              <a:off x="8395423" y="3801599"/>
              <a:ext cx="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330644-236C-4F73-A18E-9F628F3D6A34}"/>
                </a:ext>
              </a:extLst>
            </p:cNvPr>
            <p:cNvSpPr txBox="1"/>
            <p:nvPr/>
          </p:nvSpPr>
          <p:spPr>
            <a:xfrm>
              <a:off x="9079754" y="3787334"/>
              <a:ext cx="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34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1163919" y="1555046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analogous to the CDF for discrete variables.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19" y="1555046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r="-247"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61C2-2E92-4551-ACCD-C6457E4D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227FB-07FE-46ED-A253-3FDC1380D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/>
                  <a:t> (for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Densities are not normalized to be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Write out the pdf for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to confirm this fact.</a:t>
                </a:r>
              </a:p>
              <a:p>
                <a:endParaRPr lang="en-US" dirty="0"/>
              </a:p>
              <a:p>
                <a:r>
                  <a:rPr lang="en-US" dirty="0"/>
                  <a:t>CDF is increasing,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227FB-07FE-46ED-A253-3FDC1380D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22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7946445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vice</a:t>
                          </a:r>
                          <a:r>
                            <a:rPr lang="en-US" baseline="0" dirty="0"/>
                            <a:t> versa.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7946445"/>
                  </p:ext>
                </p:extLst>
              </p:nvPr>
            </p:nvGraphicFramePr>
            <p:xfrm>
              <a:off x="574675" y="1463675"/>
              <a:ext cx="11187114" cy="4604894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871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67188" r="-113025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67188" r="-515" b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6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000" r="-400000" b="-190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000" r="-113025" b="-190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000" r="-515" b="-190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6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23387" r="-400000" b="-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23387" r="-113025" b="-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23387" r="-515" b="-91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20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9464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9464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9464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B93F-E785-4919-ACDC-4D55FF26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1B502-E55D-416B-8C52-FA05F2D68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1B502-E55D-416B-8C52-FA05F2D68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6CB7B52-3D8F-43BF-BD54-12FFFF20657A}"/>
              </a:ext>
            </a:extLst>
          </p:cNvPr>
          <p:cNvGrpSpPr/>
          <p:nvPr/>
        </p:nvGrpSpPr>
        <p:grpSpPr>
          <a:xfrm>
            <a:off x="6893237" y="2937468"/>
            <a:ext cx="4079562" cy="3006617"/>
            <a:chOff x="6893237" y="2937468"/>
            <a:chExt cx="4079562" cy="30066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1EA828-C407-4637-99F4-E84C483F2AE6}"/>
                </a:ext>
              </a:extLst>
            </p:cNvPr>
            <p:cNvGrpSpPr/>
            <p:nvPr/>
          </p:nvGrpSpPr>
          <p:grpSpPr>
            <a:xfrm>
              <a:off x="6893237" y="2937468"/>
              <a:ext cx="4079562" cy="2641341"/>
              <a:chOff x="6022800" y="2937468"/>
              <a:chExt cx="4079562" cy="264134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609DB92-34D8-4F03-865E-CD38BD5B3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475" y="5177377"/>
                <a:ext cx="3358887" cy="32100"/>
              </a:xfrm>
              <a:prstGeom prst="line">
                <a:avLst/>
              </a:prstGeom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88FD171-7330-4D11-8E4C-2B13D98F4A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1899" y="2937468"/>
                <a:ext cx="0" cy="2456675"/>
              </a:xfrm>
              <a:prstGeom prst="line">
                <a:avLst/>
              </a:prstGeom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6A6D087-F5DF-49BC-98F9-3724DE325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2836" y="3569677"/>
                <a:ext cx="1209426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35D748-D56F-4CFE-B6AB-35E787E92E8E}"/>
                  </a:ext>
                </a:extLst>
              </p:cNvPr>
              <p:cNvSpPr txBox="1"/>
              <p:nvPr/>
            </p:nvSpPr>
            <p:spPr>
              <a:xfrm>
                <a:off x="9170377" y="5209477"/>
                <a:ext cx="263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DDFE1B-22DE-4377-9CF0-0E5D1AF0EB75}"/>
                  </a:ext>
                </a:extLst>
              </p:cNvPr>
              <p:cNvSpPr txBox="1"/>
              <p:nvPr/>
            </p:nvSpPr>
            <p:spPr>
              <a:xfrm>
                <a:off x="6611590" y="3385011"/>
                <a:ext cx="263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52C6ED3-7CF8-4E9E-9068-8BBD814E27E8}"/>
                      </a:ext>
                    </a:extLst>
                  </p:cNvPr>
                  <p:cNvSpPr txBox="1"/>
                  <p:nvPr/>
                </p:nvSpPr>
                <p:spPr>
                  <a:xfrm>
                    <a:off x="6022800" y="3981139"/>
                    <a:ext cx="6601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52C6ED3-7CF8-4E9E-9068-8BBD814E27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2800" y="3981139"/>
                    <a:ext cx="66016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78" r="-12037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A5F1810-1891-4DC5-B898-9421B5845CD0}"/>
                    </a:ext>
                  </a:extLst>
                </p:cNvPr>
                <p:cNvSpPr txBox="1"/>
                <p:nvPr/>
              </p:nvSpPr>
              <p:spPr>
                <a:xfrm>
                  <a:off x="8963273" y="5574753"/>
                  <a:ext cx="66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A5F1810-1891-4DC5-B898-9421B5845C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3273" y="5574753"/>
                  <a:ext cx="6601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2DDACC-3294-439A-8125-4506001524F2}"/>
              </a:ext>
            </a:extLst>
          </p:cNvPr>
          <p:cNvSpPr txBox="1"/>
          <p:nvPr/>
        </p:nvSpPr>
        <p:spPr>
          <a:xfrm>
            <a:off x="8831388" y="5209477"/>
            <a:ext cx="26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8B8F48-1DE6-4727-A995-4E086C49F89D}"/>
              </a:ext>
            </a:extLst>
          </p:cNvPr>
          <p:cNvCxnSpPr>
            <a:endCxn id="14" idx="0"/>
          </p:cNvCxnSpPr>
          <p:nvPr/>
        </p:nvCxnSpPr>
        <p:spPr>
          <a:xfrm>
            <a:off x="8963269" y="3569677"/>
            <a:ext cx="1" cy="16398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B26610-0A4E-4A1A-98D2-6CBC1ADADBD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172698" y="3569677"/>
            <a:ext cx="1" cy="16398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40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B93F-E785-4919-ACDC-4D55FF26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1B502-E55D-416B-8C52-FA05F2D68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1B502-E55D-416B-8C52-FA05F2D68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6CB7B52-3D8F-43BF-BD54-12FFFF20657A}"/>
              </a:ext>
            </a:extLst>
          </p:cNvPr>
          <p:cNvGrpSpPr/>
          <p:nvPr/>
        </p:nvGrpSpPr>
        <p:grpSpPr>
          <a:xfrm>
            <a:off x="6594301" y="2937468"/>
            <a:ext cx="4378498" cy="3006617"/>
            <a:chOff x="6594301" y="2937468"/>
            <a:chExt cx="4378498" cy="30066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1EA828-C407-4637-99F4-E84C483F2AE6}"/>
                </a:ext>
              </a:extLst>
            </p:cNvPr>
            <p:cNvGrpSpPr/>
            <p:nvPr/>
          </p:nvGrpSpPr>
          <p:grpSpPr>
            <a:xfrm>
              <a:off x="6594301" y="2937468"/>
              <a:ext cx="4378498" cy="2641341"/>
              <a:chOff x="5723864" y="2937468"/>
              <a:chExt cx="4378498" cy="264134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609DB92-34D8-4F03-865E-CD38BD5B3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475" y="5177377"/>
                <a:ext cx="3358887" cy="32100"/>
              </a:xfrm>
              <a:prstGeom prst="line">
                <a:avLst/>
              </a:prstGeom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88FD171-7330-4D11-8E4C-2B13D98F4A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1899" y="2937468"/>
                <a:ext cx="0" cy="2456675"/>
              </a:xfrm>
              <a:prstGeom prst="line">
                <a:avLst/>
              </a:prstGeom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6A6D087-F5DF-49BC-98F9-3724DE325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2836" y="3569677"/>
                <a:ext cx="1209426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35D748-D56F-4CFE-B6AB-35E787E92E8E}"/>
                  </a:ext>
                </a:extLst>
              </p:cNvPr>
              <p:cNvSpPr txBox="1"/>
              <p:nvPr/>
            </p:nvSpPr>
            <p:spPr>
              <a:xfrm>
                <a:off x="9170377" y="5209477"/>
                <a:ext cx="263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70DDFE1B-22DE-4377-9CF0-0E5D1AF0EB75}"/>
                      </a:ext>
                    </a:extLst>
                  </p:cNvPr>
                  <p:cNvSpPr txBox="1"/>
                  <p:nvPr/>
                </p:nvSpPr>
                <p:spPr>
                  <a:xfrm>
                    <a:off x="6352598" y="3350065"/>
                    <a:ext cx="756364" cy="4392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den>
                          </m:f>
                        </m:oMath>
                      </m:oMathPara>
                    </a14:m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70DDFE1B-22DE-4377-9CF0-0E5D1AF0EB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2598" y="3350065"/>
                    <a:ext cx="756364" cy="43922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52C6ED3-7CF8-4E9E-9068-8BBD814E27E8}"/>
                      </a:ext>
                    </a:extLst>
                  </p:cNvPr>
                  <p:cNvSpPr txBox="1"/>
                  <p:nvPr/>
                </p:nvSpPr>
                <p:spPr>
                  <a:xfrm>
                    <a:off x="5723864" y="3981139"/>
                    <a:ext cx="6601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52C6ED3-7CF8-4E9E-9068-8BBD814E27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3864" y="3981139"/>
                    <a:ext cx="66016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78" r="-12037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A5F1810-1891-4DC5-B898-9421B5845CD0}"/>
                    </a:ext>
                  </a:extLst>
                </p:cNvPr>
                <p:cNvSpPr txBox="1"/>
                <p:nvPr/>
              </p:nvSpPr>
              <p:spPr>
                <a:xfrm>
                  <a:off x="8963273" y="5574753"/>
                  <a:ext cx="66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A5F1810-1891-4DC5-B898-9421B5845C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3273" y="5574753"/>
                  <a:ext cx="66016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2DDACC-3294-439A-8125-4506001524F2}"/>
              </a:ext>
            </a:extLst>
          </p:cNvPr>
          <p:cNvSpPr txBox="1"/>
          <p:nvPr/>
        </p:nvSpPr>
        <p:spPr>
          <a:xfrm>
            <a:off x="8831388" y="5209477"/>
            <a:ext cx="26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8B8F48-1DE6-4727-A995-4E086C49F89D}"/>
              </a:ext>
            </a:extLst>
          </p:cNvPr>
          <p:cNvCxnSpPr>
            <a:endCxn id="14" idx="0"/>
          </p:cNvCxnSpPr>
          <p:nvPr/>
        </p:nvCxnSpPr>
        <p:spPr>
          <a:xfrm>
            <a:off x="8963269" y="3569677"/>
            <a:ext cx="1" cy="16398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B26610-0A4E-4A1A-98D2-6CBC1ADADBD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172698" y="3569677"/>
            <a:ext cx="1" cy="16398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7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5 and Real World 2 have been released.</a:t>
            </a:r>
          </a:p>
          <a:p>
            <a:endParaRPr lang="en-US" dirty="0"/>
          </a:p>
          <a:p>
            <a:r>
              <a:rPr lang="en-US" dirty="0"/>
              <a:t>No Review Summary due tonight! Next one is due in a week.</a:t>
            </a:r>
          </a:p>
          <a:p>
            <a:endParaRPr lang="en-US" dirty="0"/>
          </a:p>
          <a:p>
            <a:r>
              <a:rPr lang="en-US" dirty="0"/>
              <a:t>Extra Office Hours sign up: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https://forms.gle/BSsK7ivUNPJz6ckFA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/>
              <a:t>Please sign up by tonight!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2802219" y="1915678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19" y="1915678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1509994" y="1558221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94" y="1558221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665" t="-2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1240119" y="2283001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119" y="2283001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Zoo </a:t>
            </a:r>
          </a:p>
        </p:txBody>
      </p:sp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8287" y="325386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1600" y="307801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24190" y="1376316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19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546668" y="1367762"/>
            <a:ext cx="2578287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1"/>
                  <a:stretch>
                    <a:fillRect b="-49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45686" y="1374976"/>
            <a:ext cx="2797293" cy="2441375"/>
            <a:chOff x="1122763" y="3427084"/>
            <a:chExt cx="5914095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22763" y="3428999"/>
                  <a:ext cx="591409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 </m:t>
                        </m:r>
                      </m:oMath>
                    </m:oMathPara>
                  </a14:m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9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763" y="3428999"/>
                  <a:ext cx="5914095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36947" y="3427084"/>
                  <a:ext cx="5899911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947" y="3427084"/>
                  <a:ext cx="5899911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197928" y="1374976"/>
            <a:ext cx="3298629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232707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0664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BB826FF-D50C-4F92-BB1F-D3AD0F89CA37}"/>
              </a:ext>
            </a:extLst>
          </p:cNvPr>
          <p:cNvSpPr/>
          <p:nvPr/>
        </p:nvSpPr>
        <p:spPr>
          <a:xfrm>
            <a:off x="4263406" y="4777129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54952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7B7-FF60-4B2F-941B-EEF03C4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18C0-5B33-4EEC-A648-AD46D213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Cumulative Distribution Function</a:t>
            </a:r>
          </a:p>
          <a:p>
            <a:endParaRPr lang="en-US" dirty="0"/>
          </a:p>
          <a:p>
            <a:r>
              <a:rPr lang="en-US" dirty="0"/>
              <a:t>Goal for today is to get intuition on what’s different in the continuous case. Your goal today is to start building up a gut-feeling of what’s happening.</a:t>
            </a:r>
          </a:p>
          <a:p>
            <a:r>
              <a:rPr lang="en-US" dirty="0"/>
              <a:t>ASK QUESTIONS, (always, but today especially).</a:t>
            </a:r>
          </a:p>
        </p:txBody>
      </p:sp>
    </p:spTree>
    <p:extLst>
      <p:ext uri="{BB962C8B-B14F-4D97-AF65-F5344CB8AC3E}">
        <p14:creationId xmlns:p14="http://schemas.microsoft.com/office/powerpoint/2010/main" val="336028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95D-252E-49EB-B3E5-491FEDA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A866-13FF-481F-B66A-9871A20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need continuous probability spaces and continuous random variables to describe experiments that have uncountably-infinite sample spaces. </a:t>
            </a:r>
          </a:p>
          <a:p>
            <a:pPr lvl="1"/>
            <a:r>
              <a:rPr lang="en-US" dirty="0"/>
              <a:t>e.g., all real numbers</a:t>
            </a:r>
          </a:p>
          <a:p>
            <a:r>
              <a:rPr lang="en-US" dirty="0"/>
              <a:t>What exact time does a bolt of lightning strike?</a:t>
            </a:r>
          </a:p>
          <a:p>
            <a:r>
              <a:rPr lang="en-US" dirty="0"/>
              <a:t>How long until the next bus shows up?</a:t>
            </a:r>
          </a:p>
          <a:p>
            <a:r>
              <a:rPr lang="en-US" dirty="0"/>
              <a:t>What location does a dart 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F5FF-F28A-464B-9999-084357D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DEB1-024B-4FF6-A2E8-F31429E5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Continuous random variables will be a useful model for enormous sample spaces. The math will be easier.</a:t>
            </a:r>
          </a:p>
          <a:p>
            <a:endParaRPr lang="en-US" dirty="0"/>
          </a:p>
          <a:p>
            <a:r>
              <a:rPr lang="en-US" dirty="0"/>
              <a:t>Example: polling a large population. The sample space is actually discrete. But we’re going to round the result anyway. Make it continuous first for easier math, then round.</a:t>
            </a:r>
          </a:p>
        </p:txBody>
      </p:sp>
    </p:spTree>
    <p:extLst>
      <p:ext uri="{BB962C8B-B14F-4D97-AF65-F5344CB8AC3E}">
        <p14:creationId xmlns:p14="http://schemas.microsoft.com/office/powerpoint/2010/main" val="351010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53C-8915-43F9-8777-5FE5826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New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choose a uniformly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the number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discrete random variables, we’d ask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mathematical tools to get consistent answers from expressions like those is calculus.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was a requirement for discrete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(Non-negativity)</a:t>
                </a:r>
              </a:p>
              <a:p>
                <a:pPr lvl="1"/>
                <a:r>
                  <a:rPr lang="en-US" dirty="0"/>
                  <a:t>We’ll keep that for continuous random variables.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discrete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(Normalization)</a:t>
                </a:r>
              </a:p>
              <a:p>
                <a:pPr lvl="1"/>
                <a:r>
                  <a:rPr lang="en-US" dirty="0"/>
                  <a:t>For continuous: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will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focus on making these events be correct: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721395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721395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886054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/>
              <p:nvPr/>
            </p:nvSpPr>
            <p:spPr>
              <a:xfrm>
                <a:off x="4082901" y="4616146"/>
                <a:ext cx="3062177" cy="79098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1" y="4616146"/>
                <a:ext cx="3062177" cy="79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/>
              <p:nvPr/>
            </p:nvSpPr>
            <p:spPr>
              <a:xfrm>
                <a:off x="4082902" y="5564450"/>
                <a:ext cx="3062177" cy="7909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5564450"/>
                <a:ext cx="3062177" cy="790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0463C99-CF81-463B-8B73-940EF0CAFF4C}"/>
              </a:ext>
            </a:extLst>
          </p:cNvPr>
          <p:cNvGrpSpPr/>
          <p:nvPr/>
        </p:nvGrpSpPr>
        <p:grpSpPr>
          <a:xfrm>
            <a:off x="6893237" y="2937468"/>
            <a:ext cx="4079562" cy="2922696"/>
            <a:chOff x="6893237" y="2937468"/>
            <a:chExt cx="4079562" cy="292269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D5E4C2-CF5F-4633-BDB4-9A77981E0F96}"/>
                </a:ext>
              </a:extLst>
            </p:cNvPr>
            <p:cNvGrpSpPr/>
            <p:nvPr/>
          </p:nvGrpSpPr>
          <p:grpSpPr>
            <a:xfrm>
              <a:off x="6893237" y="2937468"/>
              <a:ext cx="4079562" cy="2641341"/>
              <a:chOff x="6022800" y="2937468"/>
              <a:chExt cx="4079562" cy="264134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D7C1F49-E72B-4458-BA49-1329EA8C8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475" y="5177377"/>
                <a:ext cx="3358887" cy="32100"/>
              </a:xfrm>
              <a:prstGeom prst="line">
                <a:avLst/>
              </a:prstGeom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E8D6BE8-2721-449A-9BC7-A2ECD9FCF6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1899" y="2937468"/>
                <a:ext cx="0" cy="2456675"/>
              </a:xfrm>
              <a:prstGeom prst="line">
                <a:avLst/>
              </a:prstGeom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9342876-BA4F-4E60-8A6F-538D43935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1899" y="3569677"/>
                <a:ext cx="2320363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77D19-7C09-4360-A066-8721F3482803}"/>
                  </a:ext>
                </a:extLst>
              </p:cNvPr>
              <p:cNvSpPr txBox="1"/>
              <p:nvPr/>
            </p:nvSpPr>
            <p:spPr>
              <a:xfrm>
                <a:off x="9170377" y="5209477"/>
                <a:ext cx="263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3659C1-A5E0-4F3F-8115-09E9B8D5E89C}"/>
                  </a:ext>
                </a:extLst>
              </p:cNvPr>
              <p:cNvSpPr txBox="1"/>
              <p:nvPr/>
            </p:nvSpPr>
            <p:spPr>
              <a:xfrm>
                <a:off x="6611590" y="3385011"/>
                <a:ext cx="263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8BA7060D-4D5B-4AEE-A896-636E90965B8D}"/>
                      </a:ext>
                    </a:extLst>
                  </p:cNvPr>
                  <p:cNvSpPr txBox="1"/>
                  <p:nvPr/>
                </p:nvSpPr>
                <p:spPr>
                  <a:xfrm>
                    <a:off x="6022800" y="3981139"/>
                    <a:ext cx="6601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8BA7060D-4D5B-4AEE-A896-636E90965B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2800" y="3981139"/>
                    <a:ext cx="66016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78" r="-12037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6517329-57DD-4640-91BB-0B3999A4AE4C}"/>
                    </a:ext>
                  </a:extLst>
                </p:cNvPr>
                <p:cNvSpPr txBox="1"/>
                <p:nvPr/>
              </p:nvSpPr>
              <p:spPr>
                <a:xfrm>
                  <a:off x="8963273" y="5490832"/>
                  <a:ext cx="66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6517329-57DD-4640-91BB-0B3999A4A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3273" y="5490832"/>
                  <a:ext cx="6601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5739</TotalTime>
  <Words>1665</Words>
  <Application>Microsoft Office PowerPoint</Application>
  <PresentationFormat>Widescreen</PresentationFormat>
  <Paragraphs>278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Random Variables</vt:lpstr>
      <vt:lpstr>Announcements</vt:lpstr>
      <vt:lpstr>Today</vt:lpstr>
      <vt:lpstr>Continuous Random Variables</vt:lpstr>
      <vt:lpstr>Continuous Random Variables</vt:lpstr>
      <vt:lpstr>Why Need New Rules?</vt:lpstr>
      <vt:lpstr>Let’s start with the pmf</vt:lpstr>
      <vt:lpstr>The probability density function</vt:lpstr>
      <vt:lpstr>PDF for uniform</vt:lpstr>
      <vt:lpstr>Probability Density Function</vt:lpstr>
      <vt:lpstr>Using the PDF</vt:lpstr>
      <vt:lpstr>Using the PDF</vt:lpstr>
      <vt:lpstr>So, what’s the pdf?</vt:lpstr>
      <vt:lpstr>What about the CDF?</vt:lpstr>
      <vt:lpstr>Continuous RVs</vt:lpstr>
      <vt:lpstr>Comparing Discrete and Continuous RVs</vt:lpstr>
      <vt:lpstr>What about expectation?</vt:lpstr>
      <vt:lpstr>Let’s calculate an expectation</vt:lpstr>
      <vt:lpstr>Let’s calculate an expectation</vt:lpstr>
      <vt:lpstr>Let’s calculate an expectation</vt:lpstr>
      <vt:lpstr>Linearity of Expectation</vt:lpstr>
      <vt:lpstr>Expectation of a function</vt:lpstr>
      <vt:lpstr>What about E[g(X)]</vt:lpstr>
      <vt:lpstr>Let’s assemble the variance</vt:lpstr>
      <vt:lpstr>Variance</vt:lpstr>
      <vt:lpstr>Continuous Uniform Distribution</vt:lpstr>
      <vt:lpstr>Continuous Zoo</vt:lpstr>
      <vt:lpstr>Discrete Zoo 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2021-07-23T18:50:17Z</dcterms:modified>
</cp:coreProperties>
</file>