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91" r:id="rId4"/>
    <p:sldId id="379" r:id="rId5"/>
    <p:sldId id="257" r:id="rId6"/>
    <p:sldId id="258" r:id="rId7"/>
    <p:sldId id="281" r:id="rId8"/>
    <p:sldId id="260" r:id="rId9"/>
    <p:sldId id="282" r:id="rId10"/>
    <p:sldId id="259" r:id="rId11"/>
    <p:sldId id="377" r:id="rId12"/>
    <p:sldId id="378" r:id="rId13"/>
    <p:sldId id="263" r:id="rId14"/>
    <p:sldId id="264" r:id="rId15"/>
    <p:sldId id="265" r:id="rId16"/>
    <p:sldId id="275" r:id="rId17"/>
    <p:sldId id="266" r:id="rId18"/>
    <p:sldId id="267" r:id="rId19"/>
    <p:sldId id="276" r:id="rId20"/>
    <p:sldId id="277" r:id="rId21"/>
    <p:sldId id="268" r:id="rId22"/>
    <p:sldId id="278" r:id="rId23"/>
    <p:sldId id="269" r:id="rId24"/>
    <p:sldId id="270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shal Jhunjhunwalla" initials="KJ" lastIdx="1" clrIdx="0">
    <p:extLst>
      <p:ext uri="{19B8F6BF-5375-455C-9EA6-DF929625EA0E}">
        <p15:presenceInfo xmlns:p15="http://schemas.microsoft.com/office/powerpoint/2012/main" userId="32a47ed39d212e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CC75AF-A9B5-4646-AA74-73D7C3EA4AEB}" v="88" dt="2021-07-28T18:27:02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shaljh" userId="4c04cc6c-955c-4493-93eb-25196d563dbb" providerId="ADAL" clId="{528622DD-5D84-41C1-A1BC-71AFC525C1FF}"/>
    <pc:docChg chg="custSel addSld modSld sldOrd">
      <pc:chgData name="kushaljh" userId="4c04cc6c-955c-4493-93eb-25196d563dbb" providerId="ADAL" clId="{528622DD-5D84-41C1-A1BC-71AFC525C1FF}" dt="2021-07-07T07:22:29.735" v="18" actId="20577"/>
      <pc:docMkLst>
        <pc:docMk/>
      </pc:docMkLst>
      <pc:sldChg chg="addSp modSp mod">
        <pc:chgData name="kushaljh" userId="4c04cc6c-955c-4493-93eb-25196d563dbb" providerId="ADAL" clId="{528622DD-5D84-41C1-A1BC-71AFC525C1FF}" dt="2021-07-07T07:22:13.371" v="9" actId="1076"/>
        <pc:sldMkLst>
          <pc:docMk/>
          <pc:sldMk cId="2549526862" sldId="375"/>
        </pc:sldMkLst>
        <pc:spChg chg="mod">
          <ac:chgData name="kushaljh" userId="4c04cc6c-955c-4493-93eb-25196d563dbb" providerId="ADAL" clId="{528622DD-5D84-41C1-A1BC-71AFC525C1FF}" dt="2021-07-07T07:22:07.702" v="7" actId="20577"/>
          <ac:spMkLst>
            <pc:docMk/>
            <pc:sldMk cId="2549526862" sldId="375"/>
            <ac:spMk id="2" creationId="{A6067EDF-9572-45C7-9B1C-9540E457D50A}"/>
          </ac:spMkLst>
        </pc:spChg>
        <pc:spChg chg="add mod">
          <ac:chgData name="kushaljh" userId="4c04cc6c-955c-4493-93eb-25196d563dbb" providerId="ADAL" clId="{528622DD-5D84-41C1-A1BC-71AFC525C1FF}" dt="2021-07-07T07:22:13.371" v="9" actId="1076"/>
          <ac:spMkLst>
            <pc:docMk/>
            <pc:sldMk cId="2549526862" sldId="375"/>
            <ac:spMk id="4" creationId="{9BB826FF-D50C-4F92-BB1F-D3AD0F89CA37}"/>
          </ac:spMkLst>
        </pc:spChg>
      </pc:sldChg>
      <pc:sldChg chg="delSp modSp add mod ord">
        <pc:chgData name="kushaljh" userId="4c04cc6c-955c-4493-93eb-25196d563dbb" providerId="ADAL" clId="{528622DD-5D84-41C1-A1BC-71AFC525C1FF}" dt="2021-07-07T07:22:29.735" v="18" actId="20577"/>
        <pc:sldMkLst>
          <pc:docMk/>
          <pc:sldMk cId="2363651651" sldId="376"/>
        </pc:sldMkLst>
        <pc:spChg chg="mod">
          <ac:chgData name="kushaljh" userId="4c04cc6c-955c-4493-93eb-25196d563dbb" providerId="ADAL" clId="{528622DD-5D84-41C1-A1BC-71AFC525C1FF}" dt="2021-07-07T07:22:29.735" v="18" actId="20577"/>
          <ac:spMkLst>
            <pc:docMk/>
            <pc:sldMk cId="2363651651" sldId="376"/>
            <ac:spMk id="2" creationId="{A6067EDF-9572-45C7-9B1C-9540E457D50A}"/>
          </ac:spMkLst>
        </pc:spChg>
        <pc:spChg chg="del">
          <ac:chgData name="kushaljh" userId="4c04cc6c-955c-4493-93eb-25196d563dbb" providerId="ADAL" clId="{528622DD-5D84-41C1-A1BC-71AFC525C1FF}" dt="2021-07-07T07:22:25.140" v="13" actId="478"/>
          <ac:spMkLst>
            <pc:docMk/>
            <pc:sldMk cId="2363651651" sldId="376"/>
            <ac:spMk id="4" creationId="{9BB826FF-D50C-4F92-BB1F-D3AD0F89CA37}"/>
          </ac:spMkLst>
        </pc:spChg>
      </pc:sldChg>
    </pc:docChg>
  </pc:docChgLst>
  <pc:docChgLst>
    <pc:chgData name="kushaljh" userId="4c04cc6c-955c-4493-93eb-25196d563dbb" providerId="ADAL" clId="{129CD23F-5060-EF41-8288-C8E0683B2622}"/>
    <pc:docChg chg="custSel modSld">
      <pc:chgData name="kushaljh" userId="4c04cc6c-955c-4493-93eb-25196d563dbb" providerId="ADAL" clId="{129CD23F-5060-EF41-8288-C8E0683B2622}" dt="2021-07-08T11:38:30.105" v="15"/>
      <pc:docMkLst>
        <pc:docMk/>
      </pc:docMkLst>
      <pc:sldChg chg="addSp delSp">
        <pc:chgData name="kushaljh" userId="4c04cc6c-955c-4493-93eb-25196d563dbb" providerId="ADAL" clId="{129CD23F-5060-EF41-8288-C8E0683B2622}" dt="2021-07-08T11:38:30.105" v="15"/>
        <pc:sldMkLst>
          <pc:docMk/>
          <pc:sldMk cId="1239117744" sldId="256"/>
        </pc:sldMkLst>
        <pc:grpChg chg="add del">
          <ac:chgData name="kushaljh" userId="4c04cc6c-955c-4493-93eb-25196d563dbb" providerId="ADAL" clId="{129CD23F-5060-EF41-8288-C8E0683B2622}" dt="2021-07-08T11:38:30.090" v="9"/>
          <ac:grpSpMkLst>
            <pc:docMk/>
            <pc:sldMk cId="1239117744" sldId="256"/>
            <ac:grpSpMk id="6" creationId="{86D2B5D7-8169-B94A-B3C8-C1671D6E48E5}"/>
          </ac:grpSpMkLst>
        </pc:grpChg>
        <pc:grpChg chg="add del">
          <ac:chgData name="kushaljh" userId="4c04cc6c-955c-4493-93eb-25196d563dbb" providerId="ADAL" clId="{129CD23F-5060-EF41-8288-C8E0683B2622}" dt="2021-07-08T11:38:30.104" v="14"/>
          <ac:grpSpMkLst>
            <pc:docMk/>
            <pc:sldMk cId="1239117744" sldId="256"/>
            <ac:grpSpMk id="12" creationId="{E611C6D7-C1D0-884F-8D91-021AC6C35BF9}"/>
          </ac:grpSpMkLst>
        </pc:grpChg>
        <pc:inkChg chg="add del topLvl">
          <ac:chgData name="kushaljh" userId="4c04cc6c-955c-4493-93eb-25196d563dbb" providerId="ADAL" clId="{129CD23F-5060-EF41-8288-C8E0683B2622}" dt="2021-07-08T11:38:30.090" v="9"/>
          <ac:inkMkLst>
            <pc:docMk/>
            <pc:sldMk cId="1239117744" sldId="256"/>
            <ac:inkMk id="4" creationId="{96180C35-7C67-D246-A5DC-B8196F019DED}"/>
          </ac:inkMkLst>
        </pc:inkChg>
        <pc:inkChg chg="add del topLvl">
          <ac:chgData name="kushaljh" userId="4c04cc6c-955c-4493-93eb-25196d563dbb" providerId="ADAL" clId="{129CD23F-5060-EF41-8288-C8E0683B2622}" dt="2021-07-08T11:38:30.102" v="13"/>
          <ac:inkMkLst>
            <pc:docMk/>
            <pc:sldMk cId="1239117744" sldId="256"/>
            <ac:inkMk id="5" creationId="{81D1F109-E97F-D344-AD6E-3D377E6868B3}"/>
          </ac:inkMkLst>
        </pc:inkChg>
        <pc:inkChg chg="add del">
          <ac:chgData name="kushaljh" userId="4c04cc6c-955c-4493-93eb-25196d563dbb" providerId="ADAL" clId="{129CD23F-5060-EF41-8288-C8E0683B2622}" dt="2021-07-08T11:38:30.096" v="10"/>
          <ac:inkMkLst>
            <pc:docMk/>
            <pc:sldMk cId="1239117744" sldId="256"/>
            <ac:inkMk id="7" creationId="{CD2235F8-D0CF-4447-8F1C-E311675A126F}"/>
          </ac:inkMkLst>
        </pc:inkChg>
        <pc:inkChg chg="add del topLvl">
          <ac:chgData name="kushaljh" userId="4c04cc6c-955c-4493-93eb-25196d563dbb" providerId="ADAL" clId="{129CD23F-5060-EF41-8288-C8E0683B2622}" dt="2021-07-08T11:38:30.105" v="15"/>
          <ac:inkMkLst>
            <pc:docMk/>
            <pc:sldMk cId="1239117744" sldId="256"/>
            <ac:inkMk id="8" creationId="{7857F52A-09FE-E444-9C9D-3528E2CA9EA7}"/>
          </ac:inkMkLst>
        </pc:inkChg>
        <pc:inkChg chg="add del topLvl">
          <ac:chgData name="kushaljh" userId="4c04cc6c-955c-4493-93eb-25196d563dbb" providerId="ADAL" clId="{129CD23F-5060-EF41-8288-C8E0683B2622}" dt="2021-07-08T11:38:30.104" v="14"/>
          <ac:inkMkLst>
            <pc:docMk/>
            <pc:sldMk cId="1239117744" sldId="256"/>
            <ac:inkMk id="9" creationId="{E24EF27C-7106-9748-AC2A-C0D5A96A9C52}"/>
          </ac:inkMkLst>
        </pc:inkChg>
        <pc:inkChg chg="add del">
          <ac:chgData name="kushaljh" userId="4c04cc6c-955c-4493-93eb-25196d563dbb" providerId="ADAL" clId="{129CD23F-5060-EF41-8288-C8E0683B2622}" dt="2021-07-08T11:38:30.100" v="12"/>
          <ac:inkMkLst>
            <pc:docMk/>
            <pc:sldMk cId="1239117744" sldId="256"/>
            <ac:inkMk id="10" creationId="{3E85589A-9266-1248-9F61-0B656AEBBF74}"/>
          </ac:inkMkLst>
        </pc:inkChg>
        <pc:inkChg chg="add del">
          <ac:chgData name="kushaljh" userId="4c04cc6c-955c-4493-93eb-25196d563dbb" providerId="ADAL" clId="{129CD23F-5060-EF41-8288-C8E0683B2622}" dt="2021-07-08T11:38:30.098" v="11"/>
          <ac:inkMkLst>
            <pc:docMk/>
            <pc:sldMk cId="1239117744" sldId="256"/>
            <ac:inkMk id="11" creationId="{93D74E75-6151-494A-8102-6228697CBF21}"/>
          </ac:inkMkLst>
        </pc:inkChg>
      </pc:sldChg>
    </pc:docChg>
  </pc:docChgLst>
  <pc:docChgLst>
    <pc:chgData name="kushaljh" userId="4c04cc6c-955c-4493-93eb-25196d563dbb" providerId="ADAL" clId="{20CC75AF-A9B5-4646-AA74-73D7C3EA4AEB}"/>
    <pc:docChg chg="custSel addSld delSld modSld sldOrd">
      <pc:chgData name="kushaljh" userId="4c04cc6c-955c-4493-93eb-25196d563dbb" providerId="ADAL" clId="{20CC75AF-A9B5-4646-AA74-73D7C3EA4AEB}" dt="2021-07-28T18:45:11.663" v="314" actId="20577"/>
      <pc:docMkLst>
        <pc:docMk/>
      </pc:docMkLst>
      <pc:sldChg chg="modSp mod">
        <pc:chgData name="kushaljh" userId="4c04cc6c-955c-4493-93eb-25196d563dbb" providerId="ADAL" clId="{20CC75AF-A9B5-4646-AA74-73D7C3EA4AEB}" dt="2021-07-28T01:20:52.740" v="35" actId="20577"/>
        <pc:sldMkLst>
          <pc:docMk/>
          <pc:sldMk cId="1239117744" sldId="256"/>
        </pc:sldMkLst>
        <pc:spChg chg="mod">
          <ac:chgData name="kushaljh" userId="4c04cc6c-955c-4493-93eb-25196d563dbb" providerId="ADAL" clId="{20CC75AF-A9B5-4646-AA74-73D7C3EA4AEB}" dt="2021-07-28T01:20:48.558" v="32" actId="20577"/>
          <ac:spMkLst>
            <pc:docMk/>
            <pc:sldMk cId="1239117744" sldId="256"/>
            <ac:spMk id="2" creationId="{F3ED3E3E-11E8-4909-A4E3-2181E541CF51}"/>
          </ac:spMkLst>
        </pc:spChg>
        <pc:spChg chg="mod">
          <ac:chgData name="kushaljh" userId="4c04cc6c-955c-4493-93eb-25196d563dbb" providerId="ADAL" clId="{20CC75AF-A9B5-4646-AA74-73D7C3EA4AEB}" dt="2021-07-28T01:20:52.740" v="35" actId="20577"/>
          <ac:spMkLst>
            <pc:docMk/>
            <pc:sldMk cId="1239117744" sldId="256"/>
            <ac:spMk id="3" creationId="{3879D9B5-2D93-4E28-B8FB-5E820FD83973}"/>
          </ac:spMkLst>
        </pc:spChg>
      </pc:sldChg>
      <pc:sldChg chg="modSp add mod">
        <pc:chgData name="kushaljh" userId="4c04cc6c-955c-4493-93eb-25196d563dbb" providerId="ADAL" clId="{20CC75AF-A9B5-4646-AA74-73D7C3EA4AEB}" dt="2021-07-28T01:26:32.086" v="65" actId="1076"/>
        <pc:sldMkLst>
          <pc:docMk/>
          <pc:sldMk cId="2674586346" sldId="257"/>
        </pc:sldMkLst>
        <pc:grpChg chg="mod">
          <ac:chgData name="kushaljh" userId="4c04cc6c-955c-4493-93eb-25196d563dbb" providerId="ADAL" clId="{20CC75AF-A9B5-4646-AA74-73D7C3EA4AEB}" dt="2021-07-28T01:26:32.086" v="65" actId="1076"/>
          <ac:grpSpMkLst>
            <pc:docMk/>
            <pc:sldMk cId="2674586346" sldId="257"/>
            <ac:grpSpMk id="4" creationId="{9E3FD417-D09D-46A7-A774-9CD77596CDD1}"/>
          </ac:grpSpMkLst>
        </pc:grpChg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2560769820" sldId="258"/>
        </pc:sldMkLst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1036677381" sldId="259"/>
        </pc:sldMkLst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3432237405" sldId="260"/>
        </pc:sldMkLst>
      </pc:sldChg>
      <pc:sldChg chg="del">
        <pc:chgData name="kushaljh" userId="4c04cc6c-955c-4493-93eb-25196d563dbb" providerId="ADAL" clId="{20CC75AF-A9B5-4646-AA74-73D7C3EA4AEB}" dt="2021-07-28T18:27:17.007" v="224" actId="2696"/>
        <pc:sldMkLst>
          <pc:docMk/>
          <pc:sldMk cId="381479894" sldId="261"/>
        </pc:sldMkLst>
      </pc:sldChg>
      <pc:sldChg chg="modSp mod">
        <pc:chgData name="kushaljh" userId="4c04cc6c-955c-4493-93eb-25196d563dbb" providerId="ADAL" clId="{20CC75AF-A9B5-4646-AA74-73D7C3EA4AEB}" dt="2021-07-28T18:45:11.663" v="314" actId="20577"/>
        <pc:sldMkLst>
          <pc:docMk/>
          <pc:sldMk cId="386663592" sldId="262"/>
        </pc:sldMkLst>
        <pc:spChg chg="mod">
          <ac:chgData name="kushaljh" userId="4c04cc6c-955c-4493-93eb-25196d563dbb" providerId="ADAL" clId="{20CC75AF-A9B5-4646-AA74-73D7C3EA4AEB}" dt="2021-07-28T18:45:11.663" v="314" actId="20577"/>
          <ac:spMkLst>
            <pc:docMk/>
            <pc:sldMk cId="386663592" sldId="262"/>
            <ac:spMk id="3" creationId="{A2FABDF2-24D6-4321-8C50-7087674B9C48}"/>
          </ac:spMkLst>
        </pc:spChg>
      </pc:sldChg>
      <pc:sldChg chg="modSp add">
        <pc:chgData name="kushaljh" userId="4c04cc6c-955c-4493-93eb-25196d563dbb" providerId="ADAL" clId="{20CC75AF-A9B5-4646-AA74-73D7C3EA4AEB}" dt="2021-07-28T18:20:10.691" v="179" actId="20577"/>
        <pc:sldMkLst>
          <pc:docMk/>
          <pc:sldMk cId="4170686463" sldId="263"/>
        </pc:sldMkLst>
        <pc:spChg chg="mod">
          <ac:chgData name="kushaljh" userId="4c04cc6c-955c-4493-93eb-25196d563dbb" providerId="ADAL" clId="{20CC75AF-A9B5-4646-AA74-73D7C3EA4AEB}" dt="2021-07-28T18:20:10.691" v="179" actId="20577"/>
          <ac:spMkLst>
            <pc:docMk/>
            <pc:sldMk cId="4170686463" sldId="263"/>
            <ac:spMk id="3" creationId="{A1B9C592-23FD-463C-914B-334802CB3BEE}"/>
          </ac:spMkLst>
        </pc:spChg>
      </pc:sldChg>
      <pc:sldChg chg="modSp add modAnim">
        <pc:chgData name="kushaljh" userId="4c04cc6c-955c-4493-93eb-25196d563dbb" providerId="ADAL" clId="{20CC75AF-A9B5-4646-AA74-73D7C3EA4AEB}" dt="2021-07-28T18:18:30.414" v="159" actId="20577"/>
        <pc:sldMkLst>
          <pc:docMk/>
          <pc:sldMk cId="364852825" sldId="264"/>
        </pc:sldMkLst>
        <pc:spChg chg="mod">
          <ac:chgData name="kushaljh" userId="4c04cc6c-955c-4493-93eb-25196d563dbb" providerId="ADAL" clId="{20CC75AF-A9B5-4646-AA74-73D7C3EA4AEB}" dt="2021-07-28T18:18:30.414" v="159" actId="20577"/>
          <ac:spMkLst>
            <pc:docMk/>
            <pc:sldMk cId="364852825" sldId="264"/>
            <ac:spMk id="3" creationId="{98036121-18DE-499F-AE92-9A6399392837}"/>
          </ac:spMkLst>
        </pc:spChg>
      </pc:sldChg>
      <pc:sldChg chg="modSp add modAnim">
        <pc:chgData name="kushaljh" userId="4c04cc6c-955c-4493-93eb-25196d563dbb" providerId="ADAL" clId="{20CC75AF-A9B5-4646-AA74-73D7C3EA4AEB}" dt="2021-07-28T18:19:44.079" v="173" actId="20577"/>
        <pc:sldMkLst>
          <pc:docMk/>
          <pc:sldMk cId="3951841134" sldId="265"/>
        </pc:sldMkLst>
        <pc:spChg chg="mod">
          <ac:chgData name="kushaljh" userId="4c04cc6c-955c-4493-93eb-25196d563dbb" providerId="ADAL" clId="{20CC75AF-A9B5-4646-AA74-73D7C3EA4AEB}" dt="2021-07-28T18:19:44.079" v="173" actId="20577"/>
          <ac:spMkLst>
            <pc:docMk/>
            <pc:sldMk cId="3951841134" sldId="265"/>
            <ac:spMk id="3" creationId="{3F22166B-B2BF-49C8-9E7C-FFBBFA2D336E}"/>
          </ac:spMkLst>
        </pc:spChg>
      </pc:sldChg>
      <pc:sldChg chg="modSp add modAnim">
        <pc:chgData name="kushaljh" userId="4c04cc6c-955c-4493-93eb-25196d563dbb" providerId="ADAL" clId="{20CC75AF-A9B5-4646-AA74-73D7C3EA4AEB}" dt="2021-07-28T18:21:09.421" v="186" actId="20577"/>
        <pc:sldMkLst>
          <pc:docMk/>
          <pc:sldMk cId="2580899354" sldId="266"/>
        </pc:sldMkLst>
        <pc:spChg chg="mod">
          <ac:chgData name="kushaljh" userId="4c04cc6c-955c-4493-93eb-25196d563dbb" providerId="ADAL" clId="{20CC75AF-A9B5-4646-AA74-73D7C3EA4AEB}" dt="2021-07-28T18:21:09.421" v="186" actId="20577"/>
          <ac:spMkLst>
            <pc:docMk/>
            <pc:sldMk cId="2580899354" sldId="266"/>
            <ac:spMk id="3" creationId="{C568D0BF-4410-42E7-8C99-716D14D4E221}"/>
          </ac:spMkLst>
        </pc:spChg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330131759" sldId="267"/>
        </pc:sldMkLst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2158093487" sldId="268"/>
        </pc:sldMkLst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2239829004" sldId="269"/>
        </pc:sldMkLst>
      </pc:sldChg>
      <pc:sldChg chg="modSp add">
        <pc:chgData name="kushaljh" userId="4c04cc6c-955c-4493-93eb-25196d563dbb" providerId="ADAL" clId="{20CC75AF-A9B5-4646-AA74-73D7C3EA4AEB}" dt="2021-07-28T18:25:37.130" v="220" actId="20577"/>
        <pc:sldMkLst>
          <pc:docMk/>
          <pc:sldMk cId="4006534809" sldId="270"/>
        </pc:sldMkLst>
        <pc:spChg chg="mod">
          <ac:chgData name="kushaljh" userId="4c04cc6c-955c-4493-93eb-25196d563dbb" providerId="ADAL" clId="{20CC75AF-A9B5-4646-AA74-73D7C3EA4AEB}" dt="2021-07-28T18:25:37.130" v="220" actId="20577"/>
          <ac:spMkLst>
            <pc:docMk/>
            <pc:sldMk cId="4006534809" sldId="270"/>
            <ac:spMk id="3" creationId="{83DF5CCB-ADE1-407B-B40B-7E5F1422AC18}"/>
          </ac:spMkLst>
        </pc:spChg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2834096325" sldId="271"/>
        </pc:sldMkLst>
      </pc:sldChg>
      <pc:sldChg chg="add del">
        <pc:chgData name="kushaljh" userId="4c04cc6c-955c-4493-93eb-25196d563dbb" providerId="ADAL" clId="{20CC75AF-A9B5-4646-AA74-73D7C3EA4AEB}" dt="2021-07-28T18:44:46.849" v="254" actId="47"/>
        <pc:sldMkLst>
          <pc:docMk/>
          <pc:sldMk cId="4171332102" sldId="272"/>
        </pc:sldMkLst>
      </pc:sldChg>
      <pc:sldChg chg="add del">
        <pc:chgData name="kushaljh" userId="4c04cc6c-955c-4493-93eb-25196d563dbb" providerId="ADAL" clId="{20CC75AF-A9B5-4646-AA74-73D7C3EA4AEB}" dt="2021-07-28T18:44:46.849" v="254" actId="47"/>
        <pc:sldMkLst>
          <pc:docMk/>
          <pc:sldMk cId="1363547785" sldId="273"/>
        </pc:sldMkLst>
      </pc:sldChg>
      <pc:sldChg chg="modSp add">
        <pc:chgData name="kushaljh" userId="4c04cc6c-955c-4493-93eb-25196d563dbb" providerId="ADAL" clId="{20CC75AF-A9B5-4646-AA74-73D7C3EA4AEB}" dt="2021-07-28T18:19:56.221" v="176" actId="20577"/>
        <pc:sldMkLst>
          <pc:docMk/>
          <pc:sldMk cId="4260035089" sldId="275"/>
        </pc:sldMkLst>
        <pc:spChg chg="mod">
          <ac:chgData name="kushaljh" userId="4c04cc6c-955c-4493-93eb-25196d563dbb" providerId="ADAL" clId="{20CC75AF-A9B5-4646-AA74-73D7C3EA4AEB}" dt="2021-07-28T18:19:56.221" v="176" actId="20577"/>
          <ac:spMkLst>
            <pc:docMk/>
            <pc:sldMk cId="4260035089" sldId="275"/>
            <ac:spMk id="3" creationId="{3C5F57AA-862D-4729-B822-179673510E9F}"/>
          </ac:spMkLst>
        </pc:spChg>
      </pc:sldChg>
      <pc:sldChg chg="modSp add">
        <pc:chgData name="kushaljh" userId="4c04cc6c-955c-4493-93eb-25196d563dbb" providerId="ADAL" clId="{20CC75AF-A9B5-4646-AA74-73D7C3EA4AEB}" dt="2021-07-28T18:22:01.635" v="193" actId="20577"/>
        <pc:sldMkLst>
          <pc:docMk/>
          <pc:sldMk cId="529347707" sldId="276"/>
        </pc:sldMkLst>
        <pc:spChg chg="mod">
          <ac:chgData name="kushaljh" userId="4c04cc6c-955c-4493-93eb-25196d563dbb" providerId="ADAL" clId="{20CC75AF-A9B5-4646-AA74-73D7C3EA4AEB}" dt="2021-07-28T18:22:01.635" v="193" actId="20577"/>
          <ac:spMkLst>
            <pc:docMk/>
            <pc:sldMk cId="529347707" sldId="276"/>
            <ac:spMk id="3" creationId="{457EC671-987A-4626-9BF2-144806A485FD}"/>
          </ac:spMkLst>
        </pc:spChg>
      </pc:sldChg>
      <pc:sldChg chg="modSp add">
        <pc:chgData name="kushaljh" userId="4c04cc6c-955c-4493-93eb-25196d563dbb" providerId="ADAL" clId="{20CC75AF-A9B5-4646-AA74-73D7C3EA4AEB}" dt="2021-07-28T18:22:17.761" v="196" actId="20577"/>
        <pc:sldMkLst>
          <pc:docMk/>
          <pc:sldMk cId="3529977263" sldId="277"/>
        </pc:sldMkLst>
        <pc:spChg chg="mod">
          <ac:chgData name="kushaljh" userId="4c04cc6c-955c-4493-93eb-25196d563dbb" providerId="ADAL" clId="{20CC75AF-A9B5-4646-AA74-73D7C3EA4AEB}" dt="2021-07-28T18:22:17.761" v="196" actId="20577"/>
          <ac:spMkLst>
            <pc:docMk/>
            <pc:sldMk cId="3529977263" sldId="277"/>
            <ac:spMk id="3" creationId="{C71D97E0-DB0B-49DB-8787-B41F05B28DC8}"/>
          </ac:spMkLst>
        </pc:spChg>
      </pc:sldChg>
      <pc:sldChg chg="modSp add mod">
        <pc:chgData name="kushaljh" userId="4c04cc6c-955c-4493-93eb-25196d563dbb" providerId="ADAL" clId="{20CC75AF-A9B5-4646-AA74-73D7C3EA4AEB}" dt="2021-07-28T18:25:25.331" v="219" actId="14100"/>
        <pc:sldMkLst>
          <pc:docMk/>
          <pc:sldMk cId="2231134879" sldId="278"/>
        </pc:sldMkLst>
        <pc:spChg chg="mod">
          <ac:chgData name="kushaljh" userId="4c04cc6c-955c-4493-93eb-25196d563dbb" providerId="ADAL" clId="{20CC75AF-A9B5-4646-AA74-73D7C3EA4AEB}" dt="2021-07-28T18:24:05.500" v="206" actId="20577"/>
          <ac:spMkLst>
            <pc:docMk/>
            <pc:sldMk cId="2231134879" sldId="278"/>
            <ac:spMk id="3" creationId="{3F22166B-B2BF-49C8-9E7C-FFBBFA2D336E}"/>
          </ac:spMkLst>
        </pc:spChg>
        <pc:spChg chg="mod">
          <ac:chgData name="kushaljh" userId="4c04cc6c-955c-4493-93eb-25196d563dbb" providerId="ADAL" clId="{20CC75AF-A9B5-4646-AA74-73D7C3EA4AEB}" dt="2021-07-28T18:25:07.751" v="214" actId="20577"/>
          <ac:spMkLst>
            <pc:docMk/>
            <pc:sldMk cId="2231134879" sldId="278"/>
            <ac:spMk id="4" creationId="{B9C5DA3B-CE6C-4808-96CD-CFE1DC285910}"/>
          </ac:spMkLst>
        </pc:spChg>
        <pc:spChg chg="mod">
          <ac:chgData name="kushaljh" userId="4c04cc6c-955c-4493-93eb-25196d563dbb" providerId="ADAL" clId="{20CC75AF-A9B5-4646-AA74-73D7C3EA4AEB}" dt="2021-07-28T18:25:25.331" v="219" actId="14100"/>
          <ac:spMkLst>
            <pc:docMk/>
            <pc:sldMk cId="2231134879" sldId="278"/>
            <ac:spMk id="5" creationId="{859A4E87-E23D-4DD8-A9F7-8FEE31DD2EFD}"/>
          </ac:spMkLst>
        </pc:spChg>
      </pc:sldChg>
      <pc:sldChg chg="add del">
        <pc:chgData name="kushaljh" userId="4c04cc6c-955c-4493-93eb-25196d563dbb" providerId="ADAL" clId="{20CC75AF-A9B5-4646-AA74-73D7C3EA4AEB}" dt="2021-07-28T18:44:46.849" v="254" actId="47"/>
        <pc:sldMkLst>
          <pc:docMk/>
          <pc:sldMk cId="3587277670" sldId="279"/>
        </pc:sldMkLst>
      </pc:sldChg>
      <pc:sldChg chg="modSp add del">
        <pc:chgData name="kushaljh" userId="4c04cc6c-955c-4493-93eb-25196d563dbb" providerId="ADAL" clId="{20CC75AF-A9B5-4646-AA74-73D7C3EA4AEB}" dt="2021-07-28T18:44:46.849" v="254" actId="47"/>
        <pc:sldMkLst>
          <pc:docMk/>
          <pc:sldMk cId="4005620931" sldId="280"/>
        </pc:sldMkLst>
        <pc:spChg chg="mod">
          <ac:chgData name="kushaljh" userId="4c04cc6c-955c-4493-93eb-25196d563dbb" providerId="ADAL" clId="{20CC75AF-A9B5-4646-AA74-73D7C3EA4AEB}" dt="2021-07-28T18:27:02.948" v="223" actId="20577"/>
          <ac:spMkLst>
            <pc:docMk/>
            <pc:sldMk cId="4005620931" sldId="280"/>
            <ac:spMk id="3" creationId="{29DC5A6F-A78C-48B8-A01A-0321E87A1CF6}"/>
          </ac:spMkLst>
        </pc:spChg>
      </pc:sldChg>
      <pc:sldChg chg="modSp add">
        <pc:chgData name="kushaljh" userId="4c04cc6c-955c-4493-93eb-25196d563dbb" providerId="ADAL" clId="{20CC75AF-A9B5-4646-AA74-73D7C3EA4AEB}" dt="2021-07-28T18:09:05.513" v="155" actId="113"/>
        <pc:sldMkLst>
          <pc:docMk/>
          <pc:sldMk cId="2880983876" sldId="281"/>
        </pc:sldMkLst>
        <pc:spChg chg="mod">
          <ac:chgData name="kushaljh" userId="4c04cc6c-955c-4493-93eb-25196d563dbb" providerId="ADAL" clId="{20CC75AF-A9B5-4646-AA74-73D7C3EA4AEB}" dt="2021-07-28T18:09:05.513" v="155" actId="113"/>
          <ac:spMkLst>
            <pc:docMk/>
            <pc:sldMk cId="2880983876" sldId="281"/>
            <ac:spMk id="3" creationId="{A9895CA9-693E-413E-95AD-C3690CCC4D58}"/>
          </ac:spMkLst>
        </pc:spChg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1515706875" sldId="282"/>
        </pc:sldMkLst>
      </pc:sldChg>
      <pc:sldChg chg="delSp add mod">
        <pc:chgData name="kushaljh" userId="4c04cc6c-955c-4493-93eb-25196d563dbb" providerId="ADAL" clId="{20CC75AF-A9B5-4646-AA74-73D7C3EA4AEB}" dt="2021-07-28T17:59:25.880" v="136" actId="478"/>
        <pc:sldMkLst>
          <pc:docMk/>
          <pc:sldMk cId="735963758" sldId="291"/>
        </pc:sldMkLst>
        <pc:inkChg chg="del">
          <ac:chgData name="kushaljh" userId="4c04cc6c-955c-4493-93eb-25196d563dbb" providerId="ADAL" clId="{20CC75AF-A9B5-4646-AA74-73D7C3EA4AEB}" dt="2021-07-28T17:59:25.880" v="136" actId="478"/>
          <ac:inkMkLst>
            <pc:docMk/>
            <pc:sldMk cId="735963758" sldId="291"/>
            <ac:inkMk id="3" creationId="{E546C90A-23D0-5449-A1D6-E185122C5244}"/>
          </ac:inkMkLst>
        </pc:inkChg>
      </pc:sldChg>
      <pc:sldChg chg="del">
        <pc:chgData name="kushaljh" userId="4c04cc6c-955c-4493-93eb-25196d563dbb" providerId="ADAL" clId="{20CC75AF-A9B5-4646-AA74-73D7C3EA4AEB}" dt="2021-07-28T18:27:17.007" v="224" actId="2696"/>
        <pc:sldMkLst>
          <pc:docMk/>
          <pc:sldMk cId="2168421065" sldId="347"/>
        </pc:sldMkLst>
      </pc:sldChg>
      <pc:sldChg chg="modSp del mod ord">
        <pc:chgData name="kushaljh" userId="4c04cc6c-955c-4493-93eb-25196d563dbb" providerId="ADAL" clId="{20CC75AF-A9B5-4646-AA74-73D7C3EA4AEB}" dt="2021-07-28T18:44:46.849" v="254" actId="47"/>
        <pc:sldMkLst>
          <pc:docMk/>
          <pc:sldMk cId="4288353757" sldId="364"/>
        </pc:sldMkLst>
        <pc:spChg chg="mod">
          <ac:chgData name="kushaljh" userId="4c04cc6c-955c-4493-93eb-25196d563dbb" providerId="ADAL" clId="{20CC75AF-A9B5-4646-AA74-73D7C3EA4AEB}" dt="2021-07-28T18:28:56.888" v="253" actId="20577"/>
          <ac:spMkLst>
            <pc:docMk/>
            <pc:sldMk cId="4288353757" sldId="364"/>
            <ac:spMk id="4" creationId="{CD86CF2F-5C65-4395-B8CB-61DE68C41F87}"/>
          </ac:spMkLst>
        </pc:spChg>
      </pc:sldChg>
      <pc:sldChg chg="del">
        <pc:chgData name="kushaljh" userId="4c04cc6c-955c-4493-93eb-25196d563dbb" providerId="ADAL" clId="{20CC75AF-A9B5-4646-AA74-73D7C3EA4AEB}" dt="2021-07-28T18:27:17.007" v="224" actId="2696"/>
        <pc:sldMkLst>
          <pc:docMk/>
          <pc:sldMk cId="2549526862" sldId="375"/>
        </pc:sldMkLst>
      </pc:sldChg>
      <pc:sldChg chg="del">
        <pc:chgData name="kushaljh" userId="4c04cc6c-955c-4493-93eb-25196d563dbb" providerId="ADAL" clId="{20CC75AF-A9B5-4646-AA74-73D7C3EA4AEB}" dt="2021-07-28T18:27:17.007" v="224" actId="2696"/>
        <pc:sldMkLst>
          <pc:docMk/>
          <pc:sldMk cId="2363651651" sldId="376"/>
        </pc:sldMkLst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108041183" sldId="377"/>
        </pc:sldMkLst>
      </pc:sldChg>
      <pc:sldChg chg="add">
        <pc:chgData name="kushaljh" userId="4c04cc6c-955c-4493-93eb-25196d563dbb" providerId="ADAL" clId="{20CC75AF-A9B5-4646-AA74-73D7C3EA4AEB}" dt="2021-07-28T01:21:17.856" v="36"/>
        <pc:sldMkLst>
          <pc:docMk/>
          <pc:sldMk cId="412955064" sldId="378"/>
        </pc:sldMkLst>
      </pc:sldChg>
      <pc:sldChg chg="delSp add mod">
        <pc:chgData name="kushaljh" userId="4c04cc6c-955c-4493-93eb-25196d563dbb" providerId="ADAL" clId="{20CC75AF-A9B5-4646-AA74-73D7C3EA4AEB}" dt="2021-07-28T17:59:06.630" v="134" actId="478"/>
        <pc:sldMkLst>
          <pc:docMk/>
          <pc:sldMk cId="1816948470" sldId="379"/>
        </pc:sldMkLst>
        <pc:inkChg chg="del">
          <ac:chgData name="kushaljh" userId="4c04cc6c-955c-4493-93eb-25196d563dbb" providerId="ADAL" clId="{20CC75AF-A9B5-4646-AA74-73D7C3EA4AEB}" dt="2021-07-28T17:59:06.630" v="134" actId="478"/>
          <ac:inkMkLst>
            <pc:docMk/>
            <pc:sldMk cId="1816948470" sldId="379"/>
            <ac:inkMk id="4" creationId="{576E918F-EB81-C740-B6DE-AB5783BD7662}"/>
          </ac:inkMkLst>
        </pc:inkChg>
      </pc:sldChg>
      <pc:sldMasterChg chg="delSldLayout">
        <pc:chgData name="kushaljh" userId="4c04cc6c-955c-4493-93eb-25196d563dbb" providerId="ADAL" clId="{20CC75AF-A9B5-4646-AA74-73D7C3EA4AEB}" dt="2021-07-28T18:44:46.849" v="254" actId="47"/>
        <pc:sldMasterMkLst>
          <pc:docMk/>
          <pc:sldMasterMk cId="4256366940" sldId="2147483660"/>
        </pc:sldMasterMkLst>
        <pc:sldLayoutChg chg="del">
          <pc:chgData name="kushaljh" userId="4c04cc6c-955c-4493-93eb-25196d563dbb" providerId="ADAL" clId="{20CC75AF-A9B5-4646-AA74-73D7C3EA4AEB}" dt="2021-07-28T18:44:46.849" v="254" actId="47"/>
          <pc:sldLayoutMkLst>
            <pc:docMk/>
            <pc:sldMasterMk cId="4256366940" sldId="2147483660"/>
            <pc:sldLayoutMk cId="3646990907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FD3B4-BF53-4694-B2E0-022EE27B2F88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1B99C-7300-49C1-9DA7-36D3D87D2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01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67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17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97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240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09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3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1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8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4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A2D3775-0F76-43FE-8A93-C7CC8949AA06}" type="datetimeFigureOut">
              <a:rPr lang="en-US" smtClean="0"/>
              <a:t>7/28/2021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0C5B692-83D7-4330-8C05-BF1FD977575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6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healthknowledge.org.uk/public-health-textbook/research-methods/1b-statistical-methods/statistical-distribution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3E3E-11E8-4909-A4E3-2181E541CF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9D9B5-2D93-4E28-B8FB-5E820FD839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Summer 21</a:t>
            </a:r>
          </a:p>
          <a:p>
            <a:r>
              <a:rPr lang="en-US" dirty="0"/>
              <a:t>Lecture 16</a:t>
            </a:r>
          </a:p>
        </p:txBody>
      </p:sp>
    </p:spTree>
    <p:extLst>
      <p:ext uri="{BB962C8B-B14F-4D97-AF65-F5344CB8AC3E}">
        <p14:creationId xmlns:p14="http://schemas.microsoft.com/office/powerpoint/2010/main" val="123911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FEB-44B4-4282-AD17-E2AF2AA9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real-world”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B51-FE6E-4FFD-A10E-6E7C5C6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463857"/>
            <a:ext cx="4790198" cy="4845504"/>
          </a:xfrm>
        </p:spPr>
        <p:txBody>
          <a:bodyPr/>
          <a:lstStyle/>
          <a:p>
            <a:r>
              <a:rPr lang="en-US" dirty="0"/>
              <a:t>A lot of real-world bell-curves can be explained as:</a:t>
            </a:r>
          </a:p>
          <a:p>
            <a:r>
              <a:rPr lang="en-US" dirty="0"/>
              <a:t>1. The random variable comes from a combination of independent factors.</a:t>
            </a:r>
          </a:p>
          <a:p>
            <a:r>
              <a:rPr lang="en-US" dirty="0"/>
              <a:t>2. The CLT says the distribution will become like a bell curve.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4DAC-9B82-42E4-A0F4-37B723059170}"/>
              </a:ext>
            </a:extLst>
          </p:cNvPr>
          <p:cNvSpPr/>
          <p:nvPr/>
        </p:nvSpPr>
        <p:spPr>
          <a:xfrm>
            <a:off x="1041400" y="5846002"/>
            <a:ext cx="1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birthweight</a:t>
            </a:r>
            <a:endParaRPr lang="en-US" dirty="0"/>
          </a:p>
        </p:txBody>
      </p:sp>
      <p:pic>
        <p:nvPicPr>
          <p:cNvPr id="1026" name="Picture 2" descr="https://www.healthknowledge.org.uk/sites/default/files/documents/publichealthtextbook/statistics/1b3b.jpg">
            <a:extLst>
              <a:ext uri="{FF2B5EF4-FFF2-40B4-BE49-F238E27FC236}">
                <a16:creationId xmlns:a16="http://schemas.microsoft.com/office/drawing/2014/main" id="{C15E7273-98D6-48C2-8400-6237DC3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2" y="1385334"/>
            <a:ext cx="5991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.92647=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1A22D-3283-4854-A7A7-0DB40A446289}"/>
                  </a:ext>
                </a:extLst>
              </p:cNvPr>
              <p:cNvSpPr txBox="1"/>
              <p:nvPr/>
            </p:nvSpPr>
            <p:spPr>
              <a:xfrm>
                <a:off x="5291667" y="1676400"/>
                <a:ext cx="5926667" cy="1200329"/>
              </a:xfrm>
              <a:prstGeom prst="rect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an “exactly equal to”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sz="24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891A22D-3283-4854-A7A7-0DB40A446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67" y="1676400"/>
                <a:ext cx="5926667" cy="1200329"/>
              </a:xfrm>
              <a:prstGeom prst="rect">
                <a:avLst/>
              </a:prstGeom>
              <a:blipFill>
                <a:blip r:embed="rId3"/>
                <a:stretch>
                  <a:fillRect l="-1227" t="-1970" b="-9360"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67EDF-9572-45C7-9B1C-9540E457D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BDF2-24D6-4321-8C50-7087674B9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Summary 2 due this Friday.</a:t>
            </a:r>
          </a:p>
          <a:p>
            <a:endParaRPr lang="en-US" dirty="0"/>
          </a:p>
          <a:p>
            <a:r>
              <a:rPr lang="en-US" dirty="0"/>
              <a:t>Programming question in HW 6.</a:t>
            </a:r>
          </a:p>
        </p:txBody>
      </p:sp>
    </p:spTree>
    <p:extLst>
      <p:ext uri="{BB962C8B-B14F-4D97-AF65-F5344CB8AC3E}">
        <p14:creationId xmlns:p14="http://schemas.microsoft.com/office/powerpoint/2010/main" val="38666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.92647=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9" y="6133059"/>
                <a:ext cx="3013378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9" y="6133059"/>
                <a:ext cx="3013378" cy="461665"/>
              </a:xfrm>
              <a:prstGeom prst="rect">
                <a:avLst/>
              </a:prstGeom>
              <a:blipFill>
                <a:blip r:embed="rId4"/>
                <a:stretch>
                  <a:fillRect l="-260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.62552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3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Normalize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04AF-36F3-4002-8F27-85C9FC4A2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Standard Normal CDF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785F07-4BE7-4A72-81A7-1772EA9A2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5716" y="1416783"/>
            <a:ext cx="5720661" cy="4845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362FBF-4786-47FC-8F78-B9FBD6E98BDB}"/>
              </a:ext>
            </a:extLst>
          </p:cNvPr>
          <p:cNvSpPr txBox="1"/>
          <p:nvPr/>
        </p:nvSpPr>
        <p:spPr>
          <a:xfrm>
            <a:off x="369853" y="1416783"/>
            <a:ext cx="57990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way we’ll evaluate the CDF of a normal is to:</a:t>
            </a:r>
            <a:b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1. convert to a standard normal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2. Round the “z-score” to the hundredths place.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3. Look up the value in the table.</a:t>
            </a: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2021, we’re using a table?</a:t>
            </a:r>
          </a:p>
          <a:p>
            <a:endParaRPr lang="en-US" sz="24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The table makes sure we have consistent rounding rules (makes it easier for us to debug with you). </a:t>
            </a:r>
          </a:p>
          <a:p>
            <a:r>
              <a:rPr lang="en-US" sz="240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can’t evaluate this by hand – the “z-score” can give you intuition right away.</a:t>
            </a:r>
          </a:p>
        </p:txBody>
      </p:sp>
    </p:spTree>
    <p:extLst>
      <p:ext uri="{BB962C8B-B14F-4D97-AF65-F5344CB8AC3E}">
        <p14:creationId xmlns:p14="http://schemas.microsoft.com/office/powerpoint/2010/main" val="7359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381-2B6E-4E76-B687-B0C40981B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01343-D4CA-40AF-B3DA-649F1AEF95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/>
                  <a:t> </a:t>
                </a:r>
              </a:p>
              <a:p>
                <a:r>
                  <a:rPr lang="en-US"/>
                  <a:t>What is the probability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≤4 ?</m:t>
                    </m:r>
                  </m:oMath>
                </a14:m>
                <a:endParaRPr lang="en-US"/>
              </a:p>
              <a:p>
                <a:endParaRPr lang="en-US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≤4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√2</m:t>
                            </m:r>
                          </m:den>
                        </m:f>
                      </m:e>
                    </m:d>
                  </m:oMath>
                </a14:m>
                <a:endParaRPr lang="en-US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−1.41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0.71</m:t>
                        </m:r>
                      </m:e>
                    </m:d>
                  </m:oMath>
                </a14:m>
                <a:endParaRPr lang="en-US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(0.71)−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(−1.41)</m:t>
                    </m:r>
                  </m:oMath>
                </a14:m>
                <a:endParaRPr lang="en-US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0.71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1.41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=0.76115 −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1−0.92073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=0.68188 </m:t>
                    </m:r>
                  </m:oMath>
                </a14:m>
                <a:endParaRPr lang="en-US" b="0">
                  <a:ea typeface="Cambria Math" panose="02040503050406030204" pitchFamily="18" charset="0"/>
                </a:endParaRPr>
              </a:p>
              <a:p>
                <a:endParaRPr lang="en-US">
                  <a:ea typeface="Cambria Math" panose="02040503050406030204" pitchFamily="18" charset="0"/>
                </a:endParaRPr>
              </a:p>
              <a:p>
                <a:endParaRPr lang="en-US">
                  <a:ea typeface="Cambria Math" panose="02040503050406030204" pitchFamily="18" charset="0"/>
                </a:endParaRPr>
              </a:p>
              <a:p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01343-D4CA-40AF-B3DA-649F1AEF95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94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990353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69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AB8C-9332-40C9-8776-E046D16E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CLT?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No.</a:t>
                </a:r>
              </a:p>
              <a:p>
                <a:r>
                  <a:rPr lang="en-US" dirty="0"/>
                  <a:t>How is the proof done?</a:t>
                </a:r>
              </a:p>
              <a:p>
                <a:r>
                  <a:rPr lang="en-US" dirty="0"/>
                  <a:t>Step 1: Prove that for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1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2: Prove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8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0F1-58AE-49EE-A901-7860A81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D5A19-773B-405F-B746-E26443E7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00" y="1546225"/>
            <a:ext cx="5362200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/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dotted lines show an “empirical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– a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estimated by running the experiment a large number of times.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blue line is the normal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the CLT predicts.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Shown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=1,2,3,10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blipFill>
                <a:blip r:embed="rId3"/>
                <a:stretch>
                  <a:fillRect l="-2376" t="-1897" r="-373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3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3B76-D408-412B-8C53-BB685059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 --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C130-7DC1-4349-9C9A-FD83DFC3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784849"/>
            <a:ext cx="11187258" cy="524511"/>
          </a:xfrm>
        </p:spPr>
        <p:txBody>
          <a:bodyPr/>
          <a:lstStyle/>
          <a:p>
            <a:r>
              <a:rPr lang="en-US" dirty="0"/>
              <a:t>https://www.desmos.com/calculator/2n2m05a9km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E1C5-BC69-498E-8B2E-209E6C0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04425"/>
            <a:ext cx="7848600" cy="4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6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5526</TotalTime>
  <Words>1351</Words>
  <Application>Microsoft Office PowerPoint</Application>
  <PresentationFormat>Widescreen</PresentationFormat>
  <Paragraphs>169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Central Limit Theorem</vt:lpstr>
      <vt:lpstr>Announcements</vt:lpstr>
      <vt:lpstr>Table of Standard Normal CDF</vt:lpstr>
      <vt:lpstr>More Practice</vt:lpstr>
      <vt:lpstr>Why Learn Normals? </vt:lpstr>
      <vt:lpstr>Breaking down the theorem</vt:lpstr>
      <vt:lpstr>Proof of the CLT?</vt:lpstr>
      <vt:lpstr>“Proof by example”</vt:lpstr>
      <vt:lpstr>“Proof by example” -- uniform</vt:lpstr>
      <vt:lpstr>“Proof by real-world”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Continuity Correction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rtweber2;Kushal Jhunjhunwalla</dc:creator>
  <cp:lastModifiedBy>kushaljh</cp:lastModifiedBy>
  <cp:revision>52</cp:revision>
  <dcterms:created xsi:type="dcterms:W3CDTF">2021-06-01T00:54:01Z</dcterms:created>
  <dcterms:modified xsi:type="dcterms:W3CDTF">2021-07-28T18:45:30Z</dcterms:modified>
</cp:coreProperties>
</file>