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62" r:id="rId3"/>
    <p:sldId id="257" r:id="rId4"/>
    <p:sldId id="258" r:id="rId5"/>
    <p:sldId id="265" r:id="rId6"/>
    <p:sldId id="259" r:id="rId7"/>
    <p:sldId id="379" r:id="rId8"/>
    <p:sldId id="260" r:id="rId9"/>
    <p:sldId id="266" r:id="rId10"/>
    <p:sldId id="267" r:id="rId11"/>
    <p:sldId id="268" r:id="rId12"/>
    <p:sldId id="377" r:id="rId13"/>
    <p:sldId id="378" r:id="rId14"/>
    <p:sldId id="269" r:id="rId15"/>
    <p:sldId id="270" r:id="rId16"/>
    <p:sldId id="271" r:id="rId17"/>
    <p:sldId id="272" r:id="rId18"/>
    <p:sldId id="273" r:id="rId19"/>
    <p:sldId id="274" r:id="rId20"/>
    <p:sldId id="278" r:id="rId21"/>
    <p:sldId id="288" r:id="rId22"/>
    <p:sldId id="289" r:id="rId23"/>
    <p:sldId id="264" r:id="rId24"/>
    <p:sldId id="275" r:id="rId25"/>
    <p:sldId id="29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shal Jhunjhunwalla" initials="KJ" lastIdx="1" clrIdx="0">
    <p:extLst>
      <p:ext uri="{19B8F6BF-5375-455C-9EA6-DF929625EA0E}">
        <p15:presenceInfo xmlns:p15="http://schemas.microsoft.com/office/powerpoint/2012/main" userId="32a47ed39d212e3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C6B32B-C1E3-4883-AE92-164310D56B8F}" v="112" dt="2021-08-04T19:53:29.4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0" autoAdjust="0"/>
    <p:restoredTop sz="94660"/>
  </p:normalViewPr>
  <p:slideViewPr>
    <p:cSldViewPr snapToGrid="0">
      <p:cViewPr varScale="1">
        <p:scale>
          <a:sx n="79" d="100"/>
          <a:sy n="79" d="100"/>
        </p:scale>
        <p:origin x="773" y="3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ushaljh" userId="4c04cc6c-955c-4493-93eb-25196d563dbb" providerId="ADAL" clId="{69C6B32B-C1E3-4883-AE92-164310D56B8F}"/>
    <pc:docChg chg="undo custSel addSld delSld modSld sldOrd">
      <pc:chgData name="kushaljh" userId="4c04cc6c-955c-4493-93eb-25196d563dbb" providerId="ADAL" clId="{69C6B32B-C1E3-4883-AE92-164310D56B8F}" dt="2021-08-04T19:53:29.420" v="618" actId="20577"/>
      <pc:docMkLst>
        <pc:docMk/>
      </pc:docMkLst>
      <pc:sldChg chg="modSp mod">
        <pc:chgData name="kushaljh" userId="4c04cc6c-955c-4493-93eb-25196d563dbb" providerId="ADAL" clId="{69C6B32B-C1E3-4883-AE92-164310D56B8F}" dt="2021-08-04T08:10:40.421" v="15" actId="20577"/>
        <pc:sldMkLst>
          <pc:docMk/>
          <pc:sldMk cId="1239117744" sldId="256"/>
        </pc:sldMkLst>
        <pc:spChg chg="mod">
          <ac:chgData name="kushaljh" userId="4c04cc6c-955c-4493-93eb-25196d563dbb" providerId="ADAL" clId="{69C6B32B-C1E3-4883-AE92-164310D56B8F}" dt="2021-08-04T08:10:37.703" v="12" actId="20577"/>
          <ac:spMkLst>
            <pc:docMk/>
            <pc:sldMk cId="1239117744" sldId="256"/>
            <ac:spMk id="2" creationId="{F3ED3E3E-11E8-4909-A4E3-2181E541CF51}"/>
          </ac:spMkLst>
        </pc:spChg>
        <pc:spChg chg="mod">
          <ac:chgData name="kushaljh" userId="4c04cc6c-955c-4493-93eb-25196d563dbb" providerId="ADAL" clId="{69C6B32B-C1E3-4883-AE92-164310D56B8F}" dt="2021-08-04T08:10:40.421" v="15" actId="20577"/>
          <ac:spMkLst>
            <pc:docMk/>
            <pc:sldMk cId="1239117744" sldId="256"/>
            <ac:spMk id="3" creationId="{3879D9B5-2D93-4E28-B8FB-5E820FD83973}"/>
          </ac:spMkLst>
        </pc:spChg>
      </pc:sldChg>
      <pc:sldChg chg="modSp add mod">
        <pc:chgData name="kushaljh" userId="4c04cc6c-955c-4493-93eb-25196d563dbb" providerId="ADAL" clId="{69C6B32B-C1E3-4883-AE92-164310D56B8F}" dt="2021-08-04T08:35:42.810" v="139" actId="20577"/>
        <pc:sldMkLst>
          <pc:docMk/>
          <pc:sldMk cId="1721699327" sldId="257"/>
        </pc:sldMkLst>
        <pc:spChg chg="mod">
          <ac:chgData name="kushaljh" userId="4c04cc6c-955c-4493-93eb-25196d563dbb" providerId="ADAL" clId="{69C6B32B-C1E3-4883-AE92-164310D56B8F}" dt="2021-08-04T08:35:42.810" v="139" actId="20577"/>
          <ac:spMkLst>
            <pc:docMk/>
            <pc:sldMk cId="1721699327" sldId="257"/>
            <ac:spMk id="3" creationId="{546C961D-DD68-4343-8AD0-E525143BFD3A}"/>
          </ac:spMkLst>
        </pc:spChg>
      </pc:sldChg>
      <pc:sldChg chg="add">
        <pc:chgData name="kushaljh" userId="4c04cc6c-955c-4493-93eb-25196d563dbb" providerId="ADAL" clId="{69C6B32B-C1E3-4883-AE92-164310D56B8F}" dt="2021-08-04T08:34:38.981" v="16"/>
        <pc:sldMkLst>
          <pc:docMk/>
          <pc:sldMk cId="1652653984" sldId="258"/>
        </pc:sldMkLst>
      </pc:sldChg>
      <pc:sldChg chg="modSp add">
        <pc:chgData name="kushaljh" userId="4c04cc6c-955c-4493-93eb-25196d563dbb" providerId="ADAL" clId="{69C6B32B-C1E3-4883-AE92-164310D56B8F}" dt="2021-08-04T17:01:13.433" v="472" actId="20577"/>
        <pc:sldMkLst>
          <pc:docMk/>
          <pc:sldMk cId="3895345684" sldId="259"/>
        </pc:sldMkLst>
        <pc:spChg chg="mod">
          <ac:chgData name="kushaljh" userId="4c04cc6c-955c-4493-93eb-25196d563dbb" providerId="ADAL" clId="{69C6B32B-C1E3-4883-AE92-164310D56B8F}" dt="2021-08-04T17:01:13.433" v="472" actId="20577"/>
          <ac:spMkLst>
            <pc:docMk/>
            <pc:sldMk cId="3895345684" sldId="259"/>
            <ac:spMk id="3" creationId="{725C8417-82D1-4558-AA7C-62207418DF6A}"/>
          </ac:spMkLst>
        </pc:spChg>
      </pc:sldChg>
      <pc:sldChg chg="addSp modSp add mod">
        <pc:chgData name="kushaljh" userId="4c04cc6c-955c-4493-93eb-25196d563dbb" providerId="ADAL" clId="{69C6B32B-C1E3-4883-AE92-164310D56B8F}" dt="2021-08-04T17:07:56.128" v="478" actId="1076"/>
        <pc:sldMkLst>
          <pc:docMk/>
          <pc:sldMk cId="2627176040" sldId="260"/>
        </pc:sldMkLst>
        <pc:spChg chg="mod">
          <ac:chgData name="kushaljh" userId="4c04cc6c-955c-4493-93eb-25196d563dbb" providerId="ADAL" clId="{69C6B32B-C1E3-4883-AE92-164310D56B8F}" dt="2021-08-04T17:04:13.490" v="476" actId="207"/>
          <ac:spMkLst>
            <pc:docMk/>
            <pc:sldMk cId="2627176040" sldId="260"/>
            <ac:spMk id="3" creationId="{5E7A80A8-B07E-4836-909A-15418CB26FDF}"/>
          </ac:spMkLst>
        </pc:spChg>
        <pc:spChg chg="add mod">
          <ac:chgData name="kushaljh" userId="4c04cc6c-955c-4493-93eb-25196d563dbb" providerId="ADAL" clId="{69C6B32B-C1E3-4883-AE92-164310D56B8F}" dt="2021-08-04T17:07:56.128" v="478" actId="1076"/>
          <ac:spMkLst>
            <pc:docMk/>
            <pc:sldMk cId="2627176040" sldId="260"/>
            <ac:spMk id="7" creationId="{FF608E00-79EF-4D88-8B1B-EB1B9B0FF91D}"/>
          </ac:spMkLst>
        </pc:spChg>
      </pc:sldChg>
      <pc:sldChg chg="del">
        <pc:chgData name="kushaljh" userId="4c04cc6c-955c-4493-93eb-25196d563dbb" providerId="ADAL" clId="{69C6B32B-C1E3-4883-AE92-164310D56B8F}" dt="2021-08-04T08:47:31.323" v="467" actId="2696"/>
        <pc:sldMkLst>
          <pc:docMk/>
          <pc:sldMk cId="381479894" sldId="261"/>
        </pc:sldMkLst>
      </pc:sldChg>
      <pc:sldChg chg="modSp mod ord">
        <pc:chgData name="kushaljh" userId="4c04cc6c-955c-4493-93eb-25196d563dbb" providerId="ADAL" clId="{69C6B32B-C1E3-4883-AE92-164310D56B8F}" dt="2021-08-04T08:47:44.698" v="470" actId="20577"/>
        <pc:sldMkLst>
          <pc:docMk/>
          <pc:sldMk cId="386663592" sldId="262"/>
        </pc:sldMkLst>
        <pc:spChg chg="mod">
          <ac:chgData name="kushaljh" userId="4c04cc6c-955c-4493-93eb-25196d563dbb" providerId="ADAL" clId="{69C6B32B-C1E3-4883-AE92-164310D56B8F}" dt="2021-08-04T08:47:44.698" v="470" actId="20577"/>
          <ac:spMkLst>
            <pc:docMk/>
            <pc:sldMk cId="386663592" sldId="262"/>
            <ac:spMk id="3" creationId="{A2FABDF2-24D6-4321-8C50-7087674B9C48}"/>
          </ac:spMkLst>
        </pc:spChg>
      </pc:sldChg>
      <pc:sldChg chg="modSp add">
        <pc:chgData name="kushaljh" userId="4c04cc6c-955c-4493-93eb-25196d563dbb" providerId="ADAL" clId="{69C6B32B-C1E3-4883-AE92-164310D56B8F}" dt="2021-08-04T08:46:55.051" v="462" actId="20577"/>
        <pc:sldMkLst>
          <pc:docMk/>
          <pc:sldMk cId="2935499073" sldId="264"/>
        </pc:sldMkLst>
        <pc:spChg chg="mod">
          <ac:chgData name="kushaljh" userId="4c04cc6c-955c-4493-93eb-25196d563dbb" providerId="ADAL" clId="{69C6B32B-C1E3-4883-AE92-164310D56B8F}" dt="2021-08-04T08:46:55.051" v="462" actId="20577"/>
          <ac:spMkLst>
            <pc:docMk/>
            <pc:sldMk cId="2935499073" sldId="264"/>
            <ac:spMk id="3" creationId="{86703932-F255-4E98-9D58-B9BAEB195B95}"/>
          </ac:spMkLst>
        </pc:spChg>
      </pc:sldChg>
      <pc:sldChg chg="add">
        <pc:chgData name="kushaljh" userId="4c04cc6c-955c-4493-93eb-25196d563dbb" providerId="ADAL" clId="{69C6B32B-C1E3-4883-AE92-164310D56B8F}" dt="2021-08-04T08:34:38.981" v="16"/>
        <pc:sldMkLst>
          <pc:docMk/>
          <pc:sldMk cId="1381788419" sldId="265"/>
        </pc:sldMkLst>
      </pc:sldChg>
      <pc:sldChg chg="modSp add mod">
        <pc:chgData name="kushaljh" userId="4c04cc6c-955c-4493-93eb-25196d563dbb" providerId="ADAL" clId="{69C6B32B-C1E3-4883-AE92-164310D56B8F}" dt="2021-08-04T17:08:09.180" v="480" actId="113"/>
        <pc:sldMkLst>
          <pc:docMk/>
          <pc:sldMk cId="232576865" sldId="266"/>
        </pc:sldMkLst>
        <pc:spChg chg="mod">
          <ac:chgData name="kushaljh" userId="4c04cc6c-955c-4493-93eb-25196d563dbb" providerId="ADAL" clId="{69C6B32B-C1E3-4883-AE92-164310D56B8F}" dt="2021-08-04T17:08:09.180" v="480" actId="113"/>
          <ac:spMkLst>
            <pc:docMk/>
            <pc:sldMk cId="232576865" sldId="266"/>
            <ac:spMk id="3" creationId="{5E7A80A8-B07E-4836-909A-15418CB26FDF}"/>
          </ac:spMkLst>
        </pc:spChg>
      </pc:sldChg>
      <pc:sldChg chg="addSp modSp add mod">
        <pc:chgData name="kushaljh" userId="4c04cc6c-955c-4493-93eb-25196d563dbb" providerId="ADAL" clId="{69C6B32B-C1E3-4883-AE92-164310D56B8F}" dt="2021-08-04T17:43:57.727" v="598"/>
        <pc:sldMkLst>
          <pc:docMk/>
          <pc:sldMk cId="3582353326" sldId="267"/>
        </pc:sldMkLst>
        <pc:spChg chg="mod">
          <ac:chgData name="kushaljh" userId="4c04cc6c-955c-4493-93eb-25196d563dbb" providerId="ADAL" clId="{69C6B32B-C1E3-4883-AE92-164310D56B8F}" dt="2021-08-04T17:02:18.232" v="474" actId="207"/>
          <ac:spMkLst>
            <pc:docMk/>
            <pc:sldMk cId="3582353326" sldId="267"/>
            <ac:spMk id="3" creationId="{5E7A80A8-B07E-4836-909A-15418CB26FDF}"/>
          </ac:spMkLst>
        </pc:spChg>
        <pc:spChg chg="add mod">
          <ac:chgData name="kushaljh" userId="4c04cc6c-955c-4493-93eb-25196d563dbb" providerId="ADAL" clId="{69C6B32B-C1E3-4883-AE92-164310D56B8F}" dt="2021-08-04T17:43:57.727" v="598"/>
          <ac:spMkLst>
            <pc:docMk/>
            <pc:sldMk cId="3582353326" sldId="267"/>
            <ac:spMk id="7" creationId="{88881038-CEEB-4136-9CEB-BB777D24FD40}"/>
          </ac:spMkLst>
        </pc:spChg>
      </pc:sldChg>
      <pc:sldChg chg="modSp add mod">
        <pc:chgData name="kushaljh" userId="4c04cc6c-955c-4493-93eb-25196d563dbb" providerId="ADAL" clId="{69C6B32B-C1E3-4883-AE92-164310D56B8F}" dt="2021-08-04T17:08:19.511" v="482" actId="113"/>
        <pc:sldMkLst>
          <pc:docMk/>
          <pc:sldMk cId="2454376777" sldId="268"/>
        </pc:sldMkLst>
        <pc:spChg chg="mod">
          <ac:chgData name="kushaljh" userId="4c04cc6c-955c-4493-93eb-25196d563dbb" providerId="ADAL" clId="{69C6B32B-C1E3-4883-AE92-164310D56B8F}" dt="2021-08-04T17:08:19.511" v="482" actId="113"/>
          <ac:spMkLst>
            <pc:docMk/>
            <pc:sldMk cId="2454376777" sldId="268"/>
            <ac:spMk id="3" creationId="{5E7A80A8-B07E-4836-909A-15418CB26FDF}"/>
          </ac:spMkLst>
        </pc:spChg>
      </pc:sldChg>
      <pc:sldChg chg="add">
        <pc:chgData name="kushaljh" userId="4c04cc6c-955c-4493-93eb-25196d563dbb" providerId="ADAL" clId="{69C6B32B-C1E3-4883-AE92-164310D56B8F}" dt="2021-08-04T08:34:38.981" v="16"/>
        <pc:sldMkLst>
          <pc:docMk/>
          <pc:sldMk cId="1377753965" sldId="269"/>
        </pc:sldMkLst>
      </pc:sldChg>
      <pc:sldChg chg="modSp add mod modAnim">
        <pc:chgData name="kushaljh" userId="4c04cc6c-955c-4493-93eb-25196d563dbb" providerId="ADAL" clId="{69C6B32B-C1E3-4883-AE92-164310D56B8F}" dt="2021-08-04T17:28:44.557" v="490" actId="20577"/>
        <pc:sldMkLst>
          <pc:docMk/>
          <pc:sldMk cId="3047634072" sldId="270"/>
        </pc:sldMkLst>
        <pc:spChg chg="mod">
          <ac:chgData name="kushaljh" userId="4c04cc6c-955c-4493-93eb-25196d563dbb" providerId="ADAL" clId="{69C6B32B-C1E3-4883-AE92-164310D56B8F}" dt="2021-08-04T17:28:44.557" v="490" actId="20577"/>
          <ac:spMkLst>
            <pc:docMk/>
            <pc:sldMk cId="3047634072" sldId="270"/>
            <ac:spMk id="2" creationId="{EEBA9160-E573-48A7-A864-2BB308345D97}"/>
          </ac:spMkLst>
        </pc:spChg>
        <pc:spChg chg="mod">
          <ac:chgData name="kushaljh" userId="4c04cc6c-955c-4493-93eb-25196d563dbb" providerId="ADAL" clId="{69C6B32B-C1E3-4883-AE92-164310D56B8F}" dt="2021-08-04T08:37:30.032" v="141" actId="20577"/>
          <ac:spMkLst>
            <pc:docMk/>
            <pc:sldMk cId="3047634072" sldId="270"/>
            <ac:spMk id="3" creationId="{725C8417-82D1-4558-AA7C-62207418DF6A}"/>
          </ac:spMkLst>
        </pc:spChg>
      </pc:sldChg>
      <pc:sldChg chg="modSp add mod">
        <pc:chgData name="kushaljh" userId="4c04cc6c-955c-4493-93eb-25196d563dbb" providerId="ADAL" clId="{69C6B32B-C1E3-4883-AE92-164310D56B8F}" dt="2021-08-04T17:30:47.177" v="498" actId="20577"/>
        <pc:sldMkLst>
          <pc:docMk/>
          <pc:sldMk cId="3094866267" sldId="271"/>
        </pc:sldMkLst>
        <pc:spChg chg="mod">
          <ac:chgData name="kushaljh" userId="4c04cc6c-955c-4493-93eb-25196d563dbb" providerId="ADAL" clId="{69C6B32B-C1E3-4883-AE92-164310D56B8F}" dt="2021-08-04T17:30:47.177" v="498" actId="20577"/>
          <ac:spMkLst>
            <pc:docMk/>
            <pc:sldMk cId="3094866267" sldId="271"/>
            <ac:spMk id="2" creationId="{EEBA9160-E573-48A7-A864-2BB308345D97}"/>
          </ac:spMkLst>
        </pc:spChg>
      </pc:sldChg>
      <pc:sldChg chg="modSp add mod">
        <pc:chgData name="kushaljh" userId="4c04cc6c-955c-4493-93eb-25196d563dbb" providerId="ADAL" clId="{69C6B32B-C1E3-4883-AE92-164310D56B8F}" dt="2021-08-04T19:53:29.420" v="618" actId="20577"/>
        <pc:sldMkLst>
          <pc:docMk/>
          <pc:sldMk cId="258614682" sldId="272"/>
        </pc:sldMkLst>
        <pc:spChg chg="mod">
          <ac:chgData name="kushaljh" userId="4c04cc6c-955c-4493-93eb-25196d563dbb" providerId="ADAL" clId="{69C6B32B-C1E3-4883-AE92-164310D56B8F}" dt="2021-08-04T17:31:07.676" v="512" actId="20577"/>
          <ac:spMkLst>
            <pc:docMk/>
            <pc:sldMk cId="258614682" sldId="272"/>
            <ac:spMk id="2" creationId="{EEBA9160-E573-48A7-A864-2BB308345D97}"/>
          </ac:spMkLst>
        </pc:spChg>
        <pc:spChg chg="mod">
          <ac:chgData name="kushaljh" userId="4c04cc6c-955c-4493-93eb-25196d563dbb" providerId="ADAL" clId="{69C6B32B-C1E3-4883-AE92-164310D56B8F}" dt="2021-08-04T19:53:29.420" v="618" actId="20577"/>
          <ac:spMkLst>
            <pc:docMk/>
            <pc:sldMk cId="258614682" sldId="272"/>
            <ac:spMk id="3" creationId="{725C8417-82D1-4558-AA7C-62207418DF6A}"/>
          </ac:spMkLst>
        </pc:spChg>
      </pc:sldChg>
      <pc:sldChg chg="addSp modSp add mod">
        <pc:chgData name="kushaljh" userId="4c04cc6c-955c-4493-93eb-25196d563dbb" providerId="ADAL" clId="{69C6B32B-C1E3-4883-AE92-164310D56B8F}" dt="2021-08-04T18:04:23.378" v="612" actId="207"/>
        <pc:sldMkLst>
          <pc:docMk/>
          <pc:sldMk cId="3992660071" sldId="273"/>
        </pc:sldMkLst>
        <pc:spChg chg="mod">
          <ac:chgData name="kushaljh" userId="4c04cc6c-955c-4493-93eb-25196d563dbb" providerId="ADAL" clId="{69C6B32B-C1E3-4883-AE92-164310D56B8F}" dt="2021-08-04T18:04:23.378" v="612" actId="207"/>
          <ac:spMkLst>
            <pc:docMk/>
            <pc:sldMk cId="3992660071" sldId="273"/>
            <ac:spMk id="3" creationId="{5E7A80A8-B07E-4836-909A-15418CB26FDF}"/>
          </ac:spMkLst>
        </pc:spChg>
        <pc:spChg chg="add mod">
          <ac:chgData name="kushaljh" userId="4c04cc6c-955c-4493-93eb-25196d563dbb" providerId="ADAL" clId="{69C6B32B-C1E3-4883-AE92-164310D56B8F}" dt="2021-08-04T18:03:41.349" v="610" actId="1076"/>
          <ac:spMkLst>
            <pc:docMk/>
            <pc:sldMk cId="3992660071" sldId="273"/>
            <ac:spMk id="4" creationId="{7D7431A5-ED52-4298-8AFC-0195B2E1BB81}"/>
          </ac:spMkLst>
        </pc:spChg>
        <pc:spChg chg="mod">
          <ac:chgData name="kushaljh" userId="4c04cc6c-955c-4493-93eb-25196d563dbb" providerId="ADAL" clId="{69C6B32B-C1E3-4883-AE92-164310D56B8F}" dt="2021-08-04T18:03:35.896" v="608"/>
          <ac:spMkLst>
            <pc:docMk/>
            <pc:sldMk cId="3992660071" sldId="273"/>
            <ac:spMk id="6" creationId="{854DCF6C-5EDD-4DD2-BE87-862D14192313}"/>
          </ac:spMkLst>
        </pc:spChg>
        <pc:spChg chg="mod">
          <ac:chgData name="kushaljh" userId="4c04cc6c-955c-4493-93eb-25196d563dbb" providerId="ADAL" clId="{69C6B32B-C1E3-4883-AE92-164310D56B8F}" dt="2021-08-04T18:03:35.896" v="608"/>
          <ac:spMkLst>
            <pc:docMk/>
            <pc:sldMk cId="3992660071" sldId="273"/>
            <ac:spMk id="7" creationId="{6C16F47F-37A6-4304-9EB1-E3B58474F0FA}"/>
          </ac:spMkLst>
        </pc:spChg>
        <pc:grpChg chg="add mod">
          <ac:chgData name="kushaljh" userId="4c04cc6c-955c-4493-93eb-25196d563dbb" providerId="ADAL" clId="{69C6B32B-C1E3-4883-AE92-164310D56B8F}" dt="2021-08-04T18:03:35.896" v="608"/>
          <ac:grpSpMkLst>
            <pc:docMk/>
            <pc:sldMk cId="3992660071" sldId="273"/>
            <ac:grpSpMk id="5" creationId="{CD690D2C-1EDA-47BE-A723-CA5131474AAE}"/>
          </ac:grpSpMkLst>
        </pc:grpChg>
      </pc:sldChg>
      <pc:sldChg chg="addSp delSp modSp add mod">
        <pc:chgData name="kushaljh" userId="4c04cc6c-955c-4493-93eb-25196d563dbb" providerId="ADAL" clId="{69C6B32B-C1E3-4883-AE92-164310D56B8F}" dt="2021-08-04T18:03:32.381" v="607"/>
        <pc:sldMkLst>
          <pc:docMk/>
          <pc:sldMk cId="3582948513" sldId="274"/>
        </pc:sldMkLst>
        <pc:spChg chg="mod">
          <ac:chgData name="kushaljh" userId="4c04cc6c-955c-4493-93eb-25196d563dbb" providerId="ADAL" clId="{69C6B32B-C1E3-4883-AE92-164310D56B8F}" dt="2021-08-04T18:01:54.697" v="604" actId="113"/>
          <ac:spMkLst>
            <pc:docMk/>
            <pc:sldMk cId="3582948513" sldId="274"/>
            <ac:spMk id="3" creationId="{5E7A80A8-B07E-4836-909A-15418CB26FDF}"/>
          </ac:spMkLst>
        </pc:spChg>
        <pc:spChg chg="mod">
          <ac:chgData name="kushaljh" userId="4c04cc6c-955c-4493-93eb-25196d563dbb" providerId="ADAL" clId="{69C6B32B-C1E3-4883-AE92-164310D56B8F}" dt="2021-08-04T18:03:30.331" v="606"/>
          <ac:spMkLst>
            <pc:docMk/>
            <pc:sldMk cId="3582948513" sldId="274"/>
            <ac:spMk id="5" creationId="{FF7A8212-1745-4043-BEF7-238A27A837FC}"/>
          </ac:spMkLst>
        </pc:spChg>
        <pc:spChg chg="mod">
          <ac:chgData name="kushaljh" userId="4c04cc6c-955c-4493-93eb-25196d563dbb" providerId="ADAL" clId="{69C6B32B-C1E3-4883-AE92-164310D56B8F}" dt="2021-08-04T18:03:30.331" v="606"/>
          <ac:spMkLst>
            <pc:docMk/>
            <pc:sldMk cId="3582948513" sldId="274"/>
            <ac:spMk id="6" creationId="{C2DE4B31-9CF3-4384-BD30-2C65F8DF0C88}"/>
          </ac:spMkLst>
        </pc:spChg>
        <pc:grpChg chg="add del mod">
          <ac:chgData name="kushaljh" userId="4c04cc6c-955c-4493-93eb-25196d563dbb" providerId="ADAL" clId="{69C6B32B-C1E3-4883-AE92-164310D56B8F}" dt="2021-08-04T18:03:32.381" v="607"/>
          <ac:grpSpMkLst>
            <pc:docMk/>
            <pc:sldMk cId="3582948513" sldId="274"/>
            <ac:grpSpMk id="4" creationId="{0CED09AB-D64B-462A-B9AA-D9EAE0C6CEF9}"/>
          </ac:grpSpMkLst>
        </pc:grpChg>
      </pc:sldChg>
      <pc:sldChg chg="modSp add">
        <pc:chgData name="kushaljh" userId="4c04cc6c-955c-4493-93eb-25196d563dbb" providerId="ADAL" clId="{69C6B32B-C1E3-4883-AE92-164310D56B8F}" dt="2021-08-04T08:47:00.411" v="464" actId="20577"/>
        <pc:sldMkLst>
          <pc:docMk/>
          <pc:sldMk cId="3324271653" sldId="275"/>
        </pc:sldMkLst>
        <pc:spChg chg="mod">
          <ac:chgData name="kushaljh" userId="4c04cc6c-955c-4493-93eb-25196d563dbb" providerId="ADAL" clId="{69C6B32B-C1E3-4883-AE92-164310D56B8F}" dt="2021-08-04T08:47:00.411" v="464" actId="20577"/>
          <ac:spMkLst>
            <pc:docMk/>
            <pc:sldMk cId="3324271653" sldId="275"/>
            <ac:spMk id="3" creationId="{86703932-F255-4E98-9D58-B9BAEB195B95}"/>
          </ac:spMkLst>
        </pc:spChg>
      </pc:sldChg>
      <pc:sldChg chg="modSp add del mod modShow">
        <pc:chgData name="kushaljh" userId="4c04cc6c-955c-4493-93eb-25196d563dbb" providerId="ADAL" clId="{69C6B32B-C1E3-4883-AE92-164310D56B8F}" dt="2021-08-04T17:56:56.318" v="602" actId="47"/>
        <pc:sldMkLst>
          <pc:docMk/>
          <pc:sldMk cId="2678611412" sldId="276"/>
        </pc:sldMkLst>
        <pc:spChg chg="mod">
          <ac:chgData name="kushaljh" userId="4c04cc6c-955c-4493-93eb-25196d563dbb" providerId="ADAL" clId="{69C6B32B-C1E3-4883-AE92-164310D56B8F}" dt="2021-08-04T17:42:45.238" v="597" actId="20577"/>
          <ac:spMkLst>
            <pc:docMk/>
            <pc:sldMk cId="2678611412" sldId="276"/>
            <ac:spMk id="3" creationId="{32DB1BCB-315E-4990-A27E-DA6451E7AFC4}"/>
          </ac:spMkLst>
        </pc:spChg>
      </pc:sldChg>
      <pc:sldChg chg="addSp delSp modSp add mod">
        <pc:chgData name="kushaljh" userId="4c04cc6c-955c-4493-93eb-25196d563dbb" providerId="ADAL" clId="{69C6B32B-C1E3-4883-AE92-164310D56B8F}" dt="2021-08-04T18:03:25.428" v="605" actId="1076"/>
        <pc:sldMkLst>
          <pc:docMk/>
          <pc:sldMk cId="3152379697" sldId="278"/>
        </pc:sldMkLst>
        <pc:spChg chg="mod">
          <ac:chgData name="kushaljh" userId="4c04cc6c-955c-4493-93eb-25196d563dbb" providerId="ADAL" clId="{69C6B32B-C1E3-4883-AE92-164310D56B8F}" dt="2021-08-04T08:44:07.197" v="398" actId="6549"/>
          <ac:spMkLst>
            <pc:docMk/>
            <pc:sldMk cId="3152379697" sldId="278"/>
            <ac:spMk id="3" creationId="{C13BAF16-747A-4B0C-A6DF-255C3143708C}"/>
          </ac:spMkLst>
        </pc:spChg>
        <pc:spChg chg="del">
          <ac:chgData name="kushaljh" userId="4c04cc6c-955c-4493-93eb-25196d563dbb" providerId="ADAL" clId="{69C6B32B-C1E3-4883-AE92-164310D56B8F}" dt="2021-08-04T08:46:22.390" v="457" actId="478"/>
          <ac:spMkLst>
            <pc:docMk/>
            <pc:sldMk cId="3152379697" sldId="278"/>
            <ac:spMk id="4" creationId="{D4EE555E-E7FB-4E00-A58D-C0AD714A8AB2}"/>
          </ac:spMkLst>
        </pc:spChg>
        <pc:spChg chg="mod">
          <ac:chgData name="kushaljh" userId="4c04cc6c-955c-4493-93eb-25196d563dbb" providerId="ADAL" clId="{69C6B32B-C1E3-4883-AE92-164310D56B8F}" dt="2021-08-04T08:46:23.327" v="458"/>
          <ac:spMkLst>
            <pc:docMk/>
            <pc:sldMk cId="3152379697" sldId="278"/>
            <ac:spMk id="9" creationId="{7E7DFB27-1B87-4C86-86A8-F1C11C76DBDE}"/>
          </ac:spMkLst>
        </pc:spChg>
        <pc:spChg chg="mod">
          <ac:chgData name="kushaljh" userId="4c04cc6c-955c-4493-93eb-25196d563dbb" providerId="ADAL" clId="{69C6B32B-C1E3-4883-AE92-164310D56B8F}" dt="2021-08-04T08:46:23.327" v="458"/>
          <ac:spMkLst>
            <pc:docMk/>
            <pc:sldMk cId="3152379697" sldId="278"/>
            <ac:spMk id="10" creationId="{F23D0775-622F-49F7-8D5C-BA40FA2B811A}"/>
          </ac:spMkLst>
        </pc:spChg>
        <pc:spChg chg="mod">
          <ac:chgData name="kushaljh" userId="4c04cc6c-955c-4493-93eb-25196d563dbb" providerId="ADAL" clId="{69C6B32B-C1E3-4883-AE92-164310D56B8F}" dt="2021-08-04T17:39:22.276" v="595"/>
          <ac:spMkLst>
            <pc:docMk/>
            <pc:sldMk cId="3152379697" sldId="278"/>
            <ac:spMk id="11" creationId="{E40EF939-E5AF-4386-8E63-8844CE43F4F1}"/>
          </ac:spMkLst>
        </pc:spChg>
        <pc:spChg chg="mod">
          <ac:chgData name="kushaljh" userId="4c04cc6c-955c-4493-93eb-25196d563dbb" providerId="ADAL" clId="{69C6B32B-C1E3-4883-AE92-164310D56B8F}" dt="2021-08-04T17:39:22.276" v="595"/>
          <ac:spMkLst>
            <pc:docMk/>
            <pc:sldMk cId="3152379697" sldId="278"/>
            <ac:spMk id="12" creationId="{80B18EB9-073D-4165-A72E-08795C7D890F}"/>
          </ac:spMkLst>
        </pc:spChg>
        <pc:grpChg chg="del">
          <ac:chgData name="kushaljh" userId="4c04cc6c-955c-4493-93eb-25196d563dbb" providerId="ADAL" clId="{69C6B32B-C1E3-4883-AE92-164310D56B8F}" dt="2021-08-04T08:46:21.280" v="456" actId="478"/>
          <ac:grpSpMkLst>
            <pc:docMk/>
            <pc:sldMk cId="3152379697" sldId="278"/>
            <ac:grpSpMk id="5" creationId="{6A533FA8-1676-4EFF-8194-8E901B194905}"/>
          </ac:grpSpMkLst>
        </pc:grpChg>
        <pc:grpChg chg="add mod">
          <ac:chgData name="kushaljh" userId="4c04cc6c-955c-4493-93eb-25196d563dbb" providerId="ADAL" clId="{69C6B32B-C1E3-4883-AE92-164310D56B8F}" dt="2021-08-04T18:03:25.428" v="605" actId="1076"/>
          <ac:grpSpMkLst>
            <pc:docMk/>
            <pc:sldMk cId="3152379697" sldId="278"/>
            <ac:grpSpMk id="7" creationId="{5B6FF4D4-0BD7-4EC6-96F3-C8680E771F1A}"/>
          </ac:grpSpMkLst>
        </pc:grpChg>
        <pc:grpChg chg="add del mod">
          <ac:chgData name="kushaljh" userId="4c04cc6c-955c-4493-93eb-25196d563dbb" providerId="ADAL" clId="{69C6B32B-C1E3-4883-AE92-164310D56B8F}" dt="2021-08-04T17:39:21.676" v="594" actId="478"/>
          <ac:grpSpMkLst>
            <pc:docMk/>
            <pc:sldMk cId="3152379697" sldId="278"/>
            <ac:grpSpMk id="8" creationId="{F7EEEDC8-7828-475C-A0EC-0DDF252482C6}"/>
          </ac:grpSpMkLst>
        </pc:grpChg>
      </pc:sldChg>
      <pc:sldChg chg="addSp delSp modSp add mod">
        <pc:chgData name="kushaljh" userId="4c04cc6c-955c-4493-93eb-25196d563dbb" providerId="ADAL" clId="{69C6B32B-C1E3-4883-AE92-164310D56B8F}" dt="2021-08-04T17:39:15.530" v="592"/>
        <pc:sldMkLst>
          <pc:docMk/>
          <pc:sldMk cId="4050670385" sldId="288"/>
        </pc:sldMkLst>
        <pc:spChg chg="mod">
          <ac:chgData name="kushaljh" userId="4c04cc6c-955c-4493-93eb-25196d563dbb" providerId="ADAL" clId="{69C6B32B-C1E3-4883-AE92-164310D56B8F}" dt="2021-08-04T17:34:25.099" v="560" actId="20577"/>
          <ac:spMkLst>
            <pc:docMk/>
            <pc:sldMk cId="4050670385" sldId="288"/>
            <ac:spMk id="3" creationId="{C13BAF16-747A-4B0C-A6DF-255C3143708C}"/>
          </ac:spMkLst>
        </pc:spChg>
        <pc:spChg chg="del">
          <ac:chgData name="kushaljh" userId="4c04cc6c-955c-4493-93eb-25196d563dbb" providerId="ADAL" clId="{69C6B32B-C1E3-4883-AE92-164310D56B8F}" dt="2021-08-04T08:46:15.858" v="454" actId="478"/>
          <ac:spMkLst>
            <pc:docMk/>
            <pc:sldMk cId="4050670385" sldId="288"/>
            <ac:spMk id="4" creationId="{D4EE555E-E7FB-4E00-A58D-C0AD714A8AB2}"/>
          </ac:spMkLst>
        </pc:spChg>
        <pc:spChg chg="mod">
          <ac:chgData name="kushaljh" userId="4c04cc6c-955c-4493-93eb-25196d563dbb" providerId="ADAL" clId="{69C6B32B-C1E3-4883-AE92-164310D56B8F}" dt="2021-08-04T08:46:16.358" v="455"/>
          <ac:spMkLst>
            <pc:docMk/>
            <pc:sldMk cId="4050670385" sldId="288"/>
            <ac:spMk id="9" creationId="{7C9E18F4-57DB-4B1B-BF19-40168C53DB42}"/>
          </ac:spMkLst>
        </pc:spChg>
        <pc:spChg chg="mod">
          <ac:chgData name="kushaljh" userId="4c04cc6c-955c-4493-93eb-25196d563dbb" providerId="ADAL" clId="{69C6B32B-C1E3-4883-AE92-164310D56B8F}" dt="2021-08-04T08:46:16.358" v="455"/>
          <ac:spMkLst>
            <pc:docMk/>
            <pc:sldMk cId="4050670385" sldId="288"/>
            <ac:spMk id="10" creationId="{F8AC247D-95C0-4851-92AF-4DDB7023F758}"/>
          </ac:spMkLst>
        </pc:spChg>
        <pc:spChg chg="mod">
          <ac:chgData name="kushaljh" userId="4c04cc6c-955c-4493-93eb-25196d563dbb" providerId="ADAL" clId="{69C6B32B-C1E3-4883-AE92-164310D56B8F}" dt="2021-08-04T17:39:15.530" v="592"/>
          <ac:spMkLst>
            <pc:docMk/>
            <pc:sldMk cId="4050670385" sldId="288"/>
            <ac:spMk id="11" creationId="{24585572-1F2F-433F-8DFD-39C1391597A3}"/>
          </ac:spMkLst>
        </pc:spChg>
        <pc:spChg chg="mod">
          <ac:chgData name="kushaljh" userId="4c04cc6c-955c-4493-93eb-25196d563dbb" providerId="ADAL" clId="{69C6B32B-C1E3-4883-AE92-164310D56B8F}" dt="2021-08-04T17:39:15.530" v="592"/>
          <ac:spMkLst>
            <pc:docMk/>
            <pc:sldMk cId="4050670385" sldId="288"/>
            <ac:spMk id="12" creationId="{AE355374-7012-49C6-BFCC-0929765FB630}"/>
          </ac:spMkLst>
        </pc:spChg>
        <pc:grpChg chg="del">
          <ac:chgData name="kushaljh" userId="4c04cc6c-955c-4493-93eb-25196d563dbb" providerId="ADAL" clId="{69C6B32B-C1E3-4883-AE92-164310D56B8F}" dt="2021-08-04T08:46:14.264" v="453" actId="478"/>
          <ac:grpSpMkLst>
            <pc:docMk/>
            <pc:sldMk cId="4050670385" sldId="288"/>
            <ac:grpSpMk id="5" creationId="{6A533FA8-1676-4EFF-8194-8E901B194905}"/>
          </ac:grpSpMkLst>
        </pc:grpChg>
        <pc:grpChg chg="add mod">
          <ac:chgData name="kushaljh" userId="4c04cc6c-955c-4493-93eb-25196d563dbb" providerId="ADAL" clId="{69C6B32B-C1E3-4883-AE92-164310D56B8F}" dt="2021-08-04T17:39:15.530" v="592"/>
          <ac:grpSpMkLst>
            <pc:docMk/>
            <pc:sldMk cId="4050670385" sldId="288"/>
            <ac:grpSpMk id="7" creationId="{6840E7F0-A9BC-4E4D-94E0-EFB99866BE36}"/>
          </ac:grpSpMkLst>
        </pc:grpChg>
        <pc:grpChg chg="add del mod">
          <ac:chgData name="kushaljh" userId="4c04cc6c-955c-4493-93eb-25196d563dbb" providerId="ADAL" clId="{69C6B32B-C1E3-4883-AE92-164310D56B8F}" dt="2021-08-04T17:39:15.120" v="591" actId="478"/>
          <ac:grpSpMkLst>
            <pc:docMk/>
            <pc:sldMk cId="4050670385" sldId="288"/>
            <ac:grpSpMk id="8" creationId="{32366A18-7886-44EC-9175-E1720EB2EF04}"/>
          </ac:grpSpMkLst>
        </pc:grpChg>
      </pc:sldChg>
      <pc:sldChg chg="delSp modSp add mod">
        <pc:chgData name="kushaljh" userId="4c04cc6c-955c-4493-93eb-25196d563dbb" providerId="ADAL" clId="{69C6B32B-C1E3-4883-AE92-164310D56B8F}" dt="2021-08-04T17:39:09.943" v="589" actId="1076"/>
        <pc:sldMkLst>
          <pc:docMk/>
          <pc:sldMk cId="1203950048" sldId="289"/>
        </pc:sldMkLst>
        <pc:spChg chg="mod">
          <ac:chgData name="kushaljh" userId="4c04cc6c-955c-4493-93eb-25196d563dbb" providerId="ADAL" clId="{69C6B32B-C1E3-4883-AE92-164310D56B8F}" dt="2021-08-04T17:38:15.452" v="578" actId="20577"/>
          <ac:spMkLst>
            <pc:docMk/>
            <pc:sldMk cId="1203950048" sldId="289"/>
            <ac:spMk id="3" creationId="{C13BAF16-747A-4B0C-A6DF-255C3143708C}"/>
          </ac:spMkLst>
        </pc:spChg>
        <pc:spChg chg="del">
          <ac:chgData name="kushaljh" userId="4c04cc6c-955c-4493-93eb-25196d563dbb" providerId="ADAL" clId="{69C6B32B-C1E3-4883-AE92-164310D56B8F}" dt="2021-08-04T08:45:44.967" v="449" actId="478"/>
          <ac:spMkLst>
            <pc:docMk/>
            <pc:sldMk cId="1203950048" sldId="289"/>
            <ac:spMk id="4" creationId="{D4EE555E-E7FB-4E00-A58D-C0AD714A8AB2}"/>
          </ac:spMkLst>
        </pc:spChg>
        <pc:spChg chg="mod">
          <ac:chgData name="kushaljh" userId="4c04cc6c-955c-4493-93eb-25196d563dbb" providerId="ADAL" clId="{69C6B32B-C1E3-4883-AE92-164310D56B8F}" dt="2021-08-04T17:38:24.100" v="579" actId="1076"/>
          <ac:spMkLst>
            <pc:docMk/>
            <pc:sldMk cId="1203950048" sldId="289"/>
            <ac:spMk id="7" creationId="{39748080-C544-4A0D-8240-C79A61CDEE19}"/>
          </ac:spMkLst>
        </pc:spChg>
        <pc:grpChg chg="mod">
          <ac:chgData name="kushaljh" userId="4c04cc6c-955c-4493-93eb-25196d563dbb" providerId="ADAL" clId="{69C6B32B-C1E3-4883-AE92-164310D56B8F}" dt="2021-08-04T17:39:09.943" v="589" actId="1076"/>
          <ac:grpSpMkLst>
            <pc:docMk/>
            <pc:sldMk cId="1203950048" sldId="289"/>
            <ac:grpSpMk id="5" creationId="{6A533FA8-1676-4EFF-8194-8E901B194905}"/>
          </ac:grpSpMkLst>
        </pc:grpChg>
      </pc:sldChg>
      <pc:sldChg chg="add">
        <pc:chgData name="kushaljh" userId="4c04cc6c-955c-4493-93eb-25196d563dbb" providerId="ADAL" clId="{69C6B32B-C1E3-4883-AE92-164310D56B8F}" dt="2021-08-04T17:56:45.453" v="601"/>
        <pc:sldMkLst>
          <pc:docMk/>
          <pc:sldMk cId="4060589704" sldId="294"/>
        </pc:sldMkLst>
      </pc:sldChg>
      <pc:sldChg chg="del">
        <pc:chgData name="kushaljh" userId="4c04cc6c-955c-4493-93eb-25196d563dbb" providerId="ADAL" clId="{69C6B32B-C1E3-4883-AE92-164310D56B8F}" dt="2021-08-04T08:47:26.729" v="466" actId="2696"/>
        <pc:sldMkLst>
          <pc:docMk/>
          <pc:sldMk cId="2168421065" sldId="347"/>
        </pc:sldMkLst>
      </pc:sldChg>
      <pc:sldChg chg="del">
        <pc:chgData name="kushaljh" userId="4c04cc6c-955c-4493-93eb-25196d563dbb" providerId="ADAL" clId="{69C6B32B-C1E3-4883-AE92-164310D56B8F}" dt="2021-08-04T08:47:26.729" v="466" actId="2696"/>
        <pc:sldMkLst>
          <pc:docMk/>
          <pc:sldMk cId="4288353757" sldId="364"/>
        </pc:sldMkLst>
      </pc:sldChg>
      <pc:sldChg chg="del">
        <pc:chgData name="kushaljh" userId="4c04cc6c-955c-4493-93eb-25196d563dbb" providerId="ADAL" clId="{69C6B32B-C1E3-4883-AE92-164310D56B8F}" dt="2021-08-04T17:45:00.184" v="600" actId="47"/>
        <pc:sldMkLst>
          <pc:docMk/>
          <pc:sldMk cId="2549526862" sldId="375"/>
        </pc:sldMkLst>
      </pc:sldChg>
      <pc:sldChg chg="del">
        <pc:chgData name="kushaljh" userId="4c04cc6c-955c-4493-93eb-25196d563dbb" providerId="ADAL" clId="{69C6B32B-C1E3-4883-AE92-164310D56B8F}" dt="2021-08-04T08:47:34.338" v="468" actId="2696"/>
        <pc:sldMkLst>
          <pc:docMk/>
          <pc:sldMk cId="2363651651" sldId="376"/>
        </pc:sldMkLst>
      </pc:sldChg>
      <pc:sldChg chg="add">
        <pc:chgData name="kushaljh" userId="4c04cc6c-955c-4493-93eb-25196d563dbb" providerId="ADAL" clId="{69C6B32B-C1E3-4883-AE92-164310D56B8F}" dt="2021-08-04T08:34:38.981" v="16"/>
        <pc:sldMkLst>
          <pc:docMk/>
          <pc:sldMk cId="1871158184" sldId="377"/>
        </pc:sldMkLst>
      </pc:sldChg>
      <pc:sldChg chg="add">
        <pc:chgData name="kushaljh" userId="4c04cc6c-955c-4493-93eb-25196d563dbb" providerId="ADAL" clId="{69C6B32B-C1E3-4883-AE92-164310D56B8F}" dt="2021-08-04T08:34:38.981" v="16"/>
        <pc:sldMkLst>
          <pc:docMk/>
          <pc:sldMk cId="801162070" sldId="378"/>
        </pc:sldMkLst>
      </pc:sldChg>
      <pc:sldChg chg="add">
        <pc:chgData name="kushaljh" userId="4c04cc6c-955c-4493-93eb-25196d563dbb" providerId="ADAL" clId="{69C6B32B-C1E3-4883-AE92-164310D56B8F}" dt="2021-08-04T17:01:06.612" v="471"/>
        <pc:sldMkLst>
          <pc:docMk/>
          <pc:sldMk cId="2915740664" sldId="379"/>
        </pc:sldMkLst>
      </pc:sldChg>
      <pc:sldMasterChg chg="delSldLayout">
        <pc:chgData name="kushaljh" userId="4c04cc6c-955c-4493-93eb-25196d563dbb" providerId="ADAL" clId="{69C6B32B-C1E3-4883-AE92-164310D56B8F}" dt="2021-08-04T08:47:31.323" v="467" actId="2696"/>
        <pc:sldMasterMkLst>
          <pc:docMk/>
          <pc:sldMasterMk cId="4256366940" sldId="2147483660"/>
        </pc:sldMasterMkLst>
        <pc:sldLayoutChg chg="del">
          <pc:chgData name="kushaljh" userId="4c04cc6c-955c-4493-93eb-25196d563dbb" providerId="ADAL" clId="{69C6B32B-C1E3-4883-AE92-164310D56B8F}" dt="2021-08-04T08:47:31.323" v="467" actId="2696"/>
          <pc:sldLayoutMkLst>
            <pc:docMk/>
            <pc:sldMasterMk cId="4256366940" sldId="2147483660"/>
            <pc:sldLayoutMk cId="3646990907" sldId="2147483663"/>
          </pc:sldLayoutMkLst>
        </pc:sldLayoutChg>
      </pc:sldMasterChg>
    </pc:docChg>
  </pc:docChgLst>
  <pc:docChgLst>
    <pc:chgData name="kushaljh" userId="4c04cc6c-955c-4493-93eb-25196d563dbb" providerId="ADAL" clId="{528622DD-5D84-41C1-A1BC-71AFC525C1FF}"/>
    <pc:docChg chg="custSel addSld modSld sldOrd">
      <pc:chgData name="kushaljh" userId="4c04cc6c-955c-4493-93eb-25196d563dbb" providerId="ADAL" clId="{528622DD-5D84-41C1-A1BC-71AFC525C1FF}" dt="2021-07-07T07:22:29.735" v="18" actId="20577"/>
      <pc:docMkLst>
        <pc:docMk/>
      </pc:docMkLst>
      <pc:sldChg chg="addSp modSp mod">
        <pc:chgData name="kushaljh" userId="4c04cc6c-955c-4493-93eb-25196d563dbb" providerId="ADAL" clId="{528622DD-5D84-41C1-A1BC-71AFC525C1FF}" dt="2021-07-07T07:22:13.371" v="9" actId="1076"/>
        <pc:sldMkLst>
          <pc:docMk/>
          <pc:sldMk cId="2549526862" sldId="375"/>
        </pc:sldMkLst>
        <pc:spChg chg="mod">
          <ac:chgData name="kushaljh" userId="4c04cc6c-955c-4493-93eb-25196d563dbb" providerId="ADAL" clId="{528622DD-5D84-41C1-A1BC-71AFC525C1FF}" dt="2021-07-07T07:22:07.702" v="7" actId="20577"/>
          <ac:spMkLst>
            <pc:docMk/>
            <pc:sldMk cId="2549526862" sldId="375"/>
            <ac:spMk id="2" creationId="{A6067EDF-9572-45C7-9B1C-9540E457D50A}"/>
          </ac:spMkLst>
        </pc:spChg>
        <pc:spChg chg="add mod">
          <ac:chgData name="kushaljh" userId="4c04cc6c-955c-4493-93eb-25196d563dbb" providerId="ADAL" clId="{528622DD-5D84-41C1-A1BC-71AFC525C1FF}" dt="2021-07-07T07:22:13.371" v="9" actId="1076"/>
          <ac:spMkLst>
            <pc:docMk/>
            <pc:sldMk cId="2549526862" sldId="375"/>
            <ac:spMk id="4" creationId="{9BB826FF-D50C-4F92-BB1F-D3AD0F89CA37}"/>
          </ac:spMkLst>
        </pc:spChg>
      </pc:sldChg>
      <pc:sldChg chg="delSp modSp add mod ord">
        <pc:chgData name="kushaljh" userId="4c04cc6c-955c-4493-93eb-25196d563dbb" providerId="ADAL" clId="{528622DD-5D84-41C1-A1BC-71AFC525C1FF}" dt="2021-07-07T07:22:29.735" v="18" actId="20577"/>
        <pc:sldMkLst>
          <pc:docMk/>
          <pc:sldMk cId="2363651651" sldId="376"/>
        </pc:sldMkLst>
        <pc:spChg chg="mod">
          <ac:chgData name="kushaljh" userId="4c04cc6c-955c-4493-93eb-25196d563dbb" providerId="ADAL" clId="{528622DD-5D84-41C1-A1BC-71AFC525C1FF}" dt="2021-07-07T07:22:29.735" v="18" actId="20577"/>
          <ac:spMkLst>
            <pc:docMk/>
            <pc:sldMk cId="2363651651" sldId="376"/>
            <ac:spMk id="2" creationId="{A6067EDF-9572-45C7-9B1C-9540E457D50A}"/>
          </ac:spMkLst>
        </pc:spChg>
        <pc:spChg chg="del">
          <ac:chgData name="kushaljh" userId="4c04cc6c-955c-4493-93eb-25196d563dbb" providerId="ADAL" clId="{528622DD-5D84-41C1-A1BC-71AFC525C1FF}" dt="2021-07-07T07:22:25.140" v="13" actId="478"/>
          <ac:spMkLst>
            <pc:docMk/>
            <pc:sldMk cId="2363651651" sldId="376"/>
            <ac:spMk id="4" creationId="{9BB826FF-D50C-4F92-BB1F-D3AD0F89CA37}"/>
          </ac:spMkLst>
        </pc:spChg>
      </pc:sldChg>
    </pc:docChg>
  </pc:docChgLst>
  <pc:docChgLst>
    <pc:chgData name="kushaljh" userId="4c04cc6c-955c-4493-93eb-25196d563dbb" providerId="ADAL" clId="{129CD23F-5060-EF41-8288-C8E0683B2622}"/>
    <pc:docChg chg="custSel modSld">
      <pc:chgData name="kushaljh" userId="4c04cc6c-955c-4493-93eb-25196d563dbb" providerId="ADAL" clId="{129CD23F-5060-EF41-8288-C8E0683B2622}" dt="2021-07-08T11:38:30.105" v="15"/>
      <pc:docMkLst>
        <pc:docMk/>
      </pc:docMkLst>
      <pc:sldChg chg="addSp delSp">
        <pc:chgData name="kushaljh" userId="4c04cc6c-955c-4493-93eb-25196d563dbb" providerId="ADAL" clId="{129CD23F-5060-EF41-8288-C8E0683B2622}" dt="2021-07-08T11:38:30.105" v="15"/>
        <pc:sldMkLst>
          <pc:docMk/>
          <pc:sldMk cId="1239117744" sldId="256"/>
        </pc:sldMkLst>
        <pc:grpChg chg="add del">
          <ac:chgData name="kushaljh" userId="4c04cc6c-955c-4493-93eb-25196d563dbb" providerId="ADAL" clId="{129CD23F-5060-EF41-8288-C8E0683B2622}" dt="2021-07-08T11:38:30.090" v="9"/>
          <ac:grpSpMkLst>
            <pc:docMk/>
            <pc:sldMk cId="1239117744" sldId="256"/>
            <ac:grpSpMk id="6" creationId="{86D2B5D7-8169-B94A-B3C8-C1671D6E48E5}"/>
          </ac:grpSpMkLst>
        </pc:grpChg>
        <pc:grpChg chg="add del">
          <ac:chgData name="kushaljh" userId="4c04cc6c-955c-4493-93eb-25196d563dbb" providerId="ADAL" clId="{129CD23F-5060-EF41-8288-C8E0683B2622}" dt="2021-07-08T11:38:30.104" v="14"/>
          <ac:grpSpMkLst>
            <pc:docMk/>
            <pc:sldMk cId="1239117744" sldId="256"/>
            <ac:grpSpMk id="12" creationId="{E611C6D7-C1D0-884F-8D91-021AC6C35BF9}"/>
          </ac:grpSpMkLst>
        </pc:grpChg>
        <pc:inkChg chg="add del topLvl">
          <ac:chgData name="kushaljh" userId="4c04cc6c-955c-4493-93eb-25196d563dbb" providerId="ADAL" clId="{129CD23F-5060-EF41-8288-C8E0683B2622}" dt="2021-07-08T11:38:30.090" v="9"/>
          <ac:inkMkLst>
            <pc:docMk/>
            <pc:sldMk cId="1239117744" sldId="256"/>
            <ac:inkMk id="4" creationId="{96180C35-7C67-D246-A5DC-B8196F019DED}"/>
          </ac:inkMkLst>
        </pc:inkChg>
        <pc:inkChg chg="add del topLvl">
          <ac:chgData name="kushaljh" userId="4c04cc6c-955c-4493-93eb-25196d563dbb" providerId="ADAL" clId="{129CD23F-5060-EF41-8288-C8E0683B2622}" dt="2021-07-08T11:38:30.102" v="13"/>
          <ac:inkMkLst>
            <pc:docMk/>
            <pc:sldMk cId="1239117744" sldId="256"/>
            <ac:inkMk id="5" creationId="{81D1F109-E97F-D344-AD6E-3D377E6868B3}"/>
          </ac:inkMkLst>
        </pc:inkChg>
        <pc:inkChg chg="add del">
          <ac:chgData name="kushaljh" userId="4c04cc6c-955c-4493-93eb-25196d563dbb" providerId="ADAL" clId="{129CD23F-5060-EF41-8288-C8E0683B2622}" dt="2021-07-08T11:38:30.096" v="10"/>
          <ac:inkMkLst>
            <pc:docMk/>
            <pc:sldMk cId="1239117744" sldId="256"/>
            <ac:inkMk id="7" creationId="{CD2235F8-D0CF-4447-8F1C-E311675A126F}"/>
          </ac:inkMkLst>
        </pc:inkChg>
        <pc:inkChg chg="add del topLvl">
          <ac:chgData name="kushaljh" userId="4c04cc6c-955c-4493-93eb-25196d563dbb" providerId="ADAL" clId="{129CD23F-5060-EF41-8288-C8E0683B2622}" dt="2021-07-08T11:38:30.105" v="15"/>
          <ac:inkMkLst>
            <pc:docMk/>
            <pc:sldMk cId="1239117744" sldId="256"/>
            <ac:inkMk id="8" creationId="{7857F52A-09FE-E444-9C9D-3528E2CA9EA7}"/>
          </ac:inkMkLst>
        </pc:inkChg>
        <pc:inkChg chg="add del topLvl">
          <ac:chgData name="kushaljh" userId="4c04cc6c-955c-4493-93eb-25196d563dbb" providerId="ADAL" clId="{129CD23F-5060-EF41-8288-C8E0683B2622}" dt="2021-07-08T11:38:30.104" v="14"/>
          <ac:inkMkLst>
            <pc:docMk/>
            <pc:sldMk cId="1239117744" sldId="256"/>
            <ac:inkMk id="9" creationId="{E24EF27C-7106-9748-AC2A-C0D5A96A9C52}"/>
          </ac:inkMkLst>
        </pc:inkChg>
        <pc:inkChg chg="add del">
          <ac:chgData name="kushaljh" userId="4c04cc6c-955c-4493-93eb-25196d563dbb" providerId="ADAL" clId="{129CD23F-5060-EF41-8288-C8E0683B2622}" dt="2021-07-08T11:38:30.100" v="12"/>
          <ac:inkMkLst>
            <pc:docMk/>
            <pc:sldMk cId="1239117744" sldId="256"/>
            <ac:inkMk id="10" creationId="{3E85589A-9266-1248-9F61-0B656AEBBF74}"/>
          </ac:inkMkLst>
        </pc:inkChg>
        <pc:inkChg chg="add del">
          <ac:chgData name="kushaljh" userId="4c04cc6c-955c-4493-93eb-25196d563dbb" providerId="ADAL" clId="{129CD23F-5060-EF41-8288-C8E0683B2622}" dt="2021-07-08T11:38:30.098" v="11"/>
          <ac:inkMkLst>
            <pc:docMk/>
            <pc:sldMk cId="1239117744" sldId="256"/>
            <ac:inkMk id="11" creationId="{93D74E75-6151-494A-8102-6228697CBF21}"/>
          </ac:inkMkLst>
        </pc:ink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EFD3B4-BF53-4694-B2E0-022EE27B2F88}" type="datetimeFigureOut">
              <a:rPr lang="en-US" smtClean="0"/>
              <a:t>8/4/2021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C1B99C-7300-49C1-9DA7-36D3D87D2095}" type="slidenum">
              <a:rPr lang="en-US" smtClean="0"/>
              <a:t>‹#›</a:t>
            </a:fld>
            <a:endParaRPr lang="en-US" dirty="0"/>
          </a:p>
        </p:txBody>
      </p:sp>
    </p:spTree>
    <p:extLst>
      <p:ext uri="{BB962C8B-B14F-4D97-AF65-F5344CB8AC3E}">
        <p14:creationId xmlns:p14="http://schemas.microsoft.com/office/powerpoint/2010/main" val="1768001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FA2D3775-0F76-43FE-8A93-C7CC8949AA06}" type="datetimeFigureOut">
              <a:rPr lang="en-US" smtClean="0"/>
              <a:t>8/4/2021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C5B692-83D7-4330-8C05-BF1FD977575E}"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4675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FA2D3775-0F76-43FE-8A93-C7CC8949AA06}" type="datetimeFigureOut">
              <a:rPr lang="en-US" smtClean="0"/>
              <a:t>8/4/2021</a:t>
            </a:fld>
            <a:endParaRPr lang="en-US" dirty="0"/>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E0C5B692-83D7-4330-8C05-BF1FD977575E}" type="slidenum">
              <a:rPr lang="en-US" smtClean="0"/>
              <a:t>‹#›</a:t>
            </a:fld>
            <a:endParaRPr lang="en-US" dirty="0"/>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7177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3565974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A2D3775-0F76-43FE-8A93-C7CC8949AA06}" type="datetimeFigureOut">
              <a:rPr lang="en-US" smtClean="0"/>
              <a:t>8/4/2021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C5B692-83D7-4330-8C05-BF1FD977575E}" type="slidenum">
              <a:rPr lang="en-US" smtClean="0"/>
              <a:t>‹#›</a:t>
            </a:fld>
            <a:endParaRPr lang="en-US" dirty="0"/>
          </a:p>
        </p:txBody>
      </p:sp>
    </p:spTree>
    <p:extLst>
      <p:ext uri="{BB962C8B-B14F-4D97-AF65-F5344CB8AC3E}">
        <p14:creationId xmlns:p14="http://schemas.microsoft.com/office/powerpoint/2010/main" val="3196240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FA2D3775-0F76-43FE-8A93-C7CC8949AA06}" type="datetimeFigureOut">
              <a:rPr lang="en-US" smtClean="0"/>
              <a:t>8/4/2021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0C5B692-83D7-4330-8C05-BF1FD977575E}" type="slidenum">
              <a:rPr lang="en-US" smtClean="0"/>
              <a:t>‹#›</a:t>
            </a:fld>
            <a:endParaRPr lang="en-US" dirty="0"/>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69092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2D3775-0F76-43FE-8A93-C7CC8949AA06}" type="datetimeFigureOut">
              <a:rPr lang="en-US" smtClean="0"/>
              <a:t>8/4/2021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0C5B692-83D7-4330-8C05-BF1FD977575E}" type="slidenum">
              <a:rPr lang="en-US" smtClean="0"/>
              <a:t>‹#›</a:t>
            </a:fld>
            <a:endParaRPr lang="en-US" dirty="0"/>
          </a:p>
        </p:txBody>
      </p:sp>
    </p:spTree>
    <p:extLst>
      <p:ext uri="{BB962C8B-B14F-4D97-AF65-F5344CB8AC3E}">
        <p14:creationId xmlns:p14="http://schemas.microsoft.com/office/powerpoint/2010/main" val="827131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FA2D3775-0F76-43FE-8A93-C7CC8949AA06}" type="datetimeFigureOut">
              <a:rPr lang="en-US" smtClean="0"/>
              <a:t>8/4/2021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C5B692-83D7-4330-8C05-BF1FD977575E}" type="slidenum">
              <a:rPr lang="en-US" smtClean="0"/>
              <a:t>‹#›</a:t>
            </a:fld>
            <a:endParaRPr lang="en-US" dirty="0"/>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630814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A2D3775-0F76-43FE-8A93-C7CC8949AA06}" type="datetimeFigureOut">
              <a:rPr lang="en-US" smtClean="0"/>
              <a:t>8/4/2021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C5B692-83D7-4330-8C05-BF1FD977575E}"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848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2D3775-0F76-43FE-8A93-C7CC8949AA06}" type="datetimeFigureOut">
              <a:rPr lang="en-US" smtClean="0"/>
              <a:t>8/4/2021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0C5B692-83D7-4330-8C05-BF1FD977575E}" type="slidenum">
              <a:rPr lang="en-US" smtClean="0"/>
              <a:t>‹#›</a:t>
            </a:fld>
            <a:endParaRPr lang="en-US" dirty="0"/>
          </a:p>
        </p:txBody>
      </p:sp>
    </p:spTree>
    <p:extLst>
      <p:ext uri="{BB962C8B-B14F-4D97-AF65-F5344CB8AC3E}">
        <p14:creationId xmlns:p14="http://schemas.microsoft.com/office/powerpoint/2010/main" val="806742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2D3775-0F76-43FE-8A93-C7CC8949AA06}" type="datetimeFigureOut">
              <a:rPr lang="en-US" smtClean="0"/>
              <a:t>8/4/2021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C5B692-83D7-4330-8C05-BF1FD977575E}"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3837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FA2D3775-0F76-43FE-8A93-C7CC8949AA06}" type="datetimeFigureOut">
              <a:rPr lang="en-US" smtClean="0"/>
              <a:t>8/4/2021</a:t>
            </a:fld>
            <a:endParaRPr lang="en-US" dirty="0"/>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E0C5B692-83D7-4330-8C05-BF1FD977575E}" type="slidenum">
              <a:rPr lang="en-US" smtClean="0"/>
              <a:t>‹#›</a:t>
            </a:fld>
            <a:endParaRPr lang="en-US" dirty="0"/>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91846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FA2D3775-0F76-43FE-8A93-C7CC8949AA06}" type="datetimeFigureOut">
              <a:rPr lang="en-US" smtClean="0"/>
              <a:t>8/4/2021</a:t>
            </a:fld>
            <a:endParaRPr lang="en-US" dirty="0"/>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dirty="0"/>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E0C5B692-83D7-4330-8C05-BF1FD977575E}" type="slidenum">
              <a:rPr lang="en-US" smtClean="0"/>
              <a:t>‹#›</a:t>
            </a:fld>
            <a:endParaRPr lang="en-US" dirty="0"/>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63669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D3E3E-11E8-4909-A4E3-2181E541CF51}"/>
              </a:ext>
            </a:extLst>
          </p:cNvPr>
          <p:cNvSpPr>
            <a:spLocks noGrp="1"/>
          </p:cNvSpPr>
          <p:nvPr>
            <p:ph type="ctrTitle"/>
          </p:nvPr>
        </p:nvSpPr>
        <p:spPr/>
        <p:txBody>
          <a:bodyPr/>
          <a:lstStyle/>
          <a:p>
            <a:r>
              <a:rPr lang="en-US" dirty="0"/>
              <a:t>Tail Bounds</a:t>
            </a:r>
          </a:p>
        </p:txBody>
      </p:sp>
      <p:sp>
        <p:nvSpPr>
          <p:cNvPr id="3" name="Subtitle 2">
            <a:extLst>
              <a:ext uri="{FF2B5EF4-FFF2-40B4-BE49-F238E27FC236}">
                <a16:creationId xmlns:a16="http://schemas.microsoft.com/office/drawing/2014/main" id="{3879D9B5-2D93-4E28-B8FB-5E820FD83973}"/>
              </a:ext>
            </a:extLst>
          </p:cNvPr>
          <p:cNvSpPr>
            <a:spLocks noGrp="1"/>
          </p:cNvSpPr>
          <p:nvPr>
            <p:ph type="subTitle" idx="1"/>
          </p:nvPr>
        </p:nvSpPr>
        <p:spPr/>
        <p:txBody>
          <a:bodyPr/>
          <a:lstStyle/>
          <a:p>
            <a:r>
              <a:rPr lang="en-US" dirty="0"/>
              <a:t>CSE 312 Summer 21</a:t>
            </a:r>
          </a:p>
          <a:p>
            <a:r>
              <a:rPr lang="en-US" dirty="0"/>
              <a:t>Lecture 19</a:t>
            </a:r>
          </a:p>
        </p:txBody>
      </p:sp>
    </p:spTree>
    <p:extLst>
      <p:ext uri="{BB962C8B-B14F-4D97-AF65-F5344CB8AC3E}">
        <p14:creationId xmlns:p14="http://schemas.microsoft.com/office/powerpoint/2010/main" val="1239117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755BA-C2C3-4EE1-BE33-74301A4AEB74}"/>
              </a:ext>
            </a:extLst>
          </p:cNvPr>
          <p:cNvSpPr>
            <a:spLocks noGrp="1"/>
          </p:cNvSpPr>
          <p:nvPr>
            <p:ph type="title"/>
          </p:nvPr>
        </p:nvSpPr>
        <p:spPr/>
        <p:txBody>
          <a:bodyPr/>
          <a:lstStyle/>
          <a:p>
            <a:r>
              <a:rPr lang="en-US" dirty="0"/>
              <a:t>Useless Example</a:t>
            </a:r>
          </a:p>
        </p:txBody>
      </p:sp>
      <p:sp>
        <p:nvSpPr>
          <p:cNvPr id="3" name="Content Placeholder 2">
            <a:extLst>
              <a:ext uri="{FF2B5EF4-FFF2-40B4-BE49-F238E27FC236}">
                <a16:creationId xmlns:a16="http://schemas.microsoft.com/office/drawing/2014/main" id="{5E7A80A8-B07E-4836-909A-15418CB26FDF}"/>
              </a:ext>
            </a:extLst>
          </p:cNvPr>
          <p:cNvSpPr>
            <a:spLocks noGrp="1"/>
          </p:cNvSpPr>
          <p:nvPr>
            <p:ph idx="1"/>
          </p:nvPr>
        </p:nvSpPr>
        <p:spPr/>
        <p:txBody>
          <a:bodyPr/>
          <a:lstStyle/>
          <a:p>
            <a:r>
              <a:rPr lang="en-US" dirty="0"/>
              <a:t>Suppose the average number of ads you see on a website is 25. Give an upper bound on the probability of seeing a website with </a:t>
            </a:r>
            <a:r>
              <a:rPr lang="en-US" b="1" dirty="0">
                <a:solidFill>
                  <a:schemeClr val="accent2">
                    <a:lumMod val="75000"/>
                  </a:schemeClr>
                </a:solidFill>
              </a:rPr>
              <a:t>20</a:t>
            </a:r>
            <a:r>
              <a:rPr lang="en-US" dirty="0"/>
              <a:t> or more ads.</a:t>
            </a:r>
          </a:p>
          <a:p>
            <a:endParaRPr lang="en-US" dirty="0"/>
          </a:p>
          <a:p>
            <a:pPr marL="0" indent="0">
              <a:buNone/>
            </a:pPr>
            <a:endParaRPr lang="en-US" dirty="0"/>
          </a:p>
        </p:txBody>
      </p:sp>
      <p:grpSp>
        <p:nvGrpSpPr>
          <p:cNvPr id="4" name="Group 3">
            <a:extLst>
              <a:ext uri="{FF2B5EF4-FFF2-40B4-BE49-F238E27FC236}">
                <a16:creationId xmlns:a16="http://schemas.microsoft.com/office/drawing/2014/main" id="{05051BD2-C841-460D-A6C7-C4059233656D}"/>
              </a:ext>
            </a:extLst>
          </p:cNvPr>
          <p:cNvGrpSpPr/>
          <p:nvPr/>
        </p:nvGrpSpPr>
        <p:grpSpPr>
          <a:xfrm>
            <a:off x="6465052" y="3703387"/>
            <a:ext cx="5682126" cy="3163577"/>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14BD286-86CF-45C2-8FDC-3A4FF9D54C1E}"/>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supported (only) on non-negative numbers.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r>
                              <a:rPr lang="en-US" sz="2800" b="1" i="1" smtClean="0">
                                <a:latin typeface="Cambria Math" panose="02040503050406030204" pitchFamily="18" charset="0"/>
                                <a:cs typeface="Segoe UI Semibold" panose="020B0702040204020203" pitchFamily="34" charset="0"/>
                              </a:rPr>
                              <m:t>𝒕</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67F37DE1-84F7-403E-93C8-E3768F6A479A}"/>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2"/>
                  <a:stretch>
                    <a:fillRect l="-2039" r="-3755"/>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3F939F69-E417-45FE-8EE9-5A80596018EC}"/>
                </a:ext>
              </a:extLst>
            </p:cNvPr>
            <p:cNvSpPr/>
            <p:nvPr/>
          </p:nvSpPr>
          <p:spPr>
            <a:xfrm>
              <a:off x="1195367" y="3429001"/>
              <a:ext cx="6101786" cy="50898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Markov’s Inequality</a:t>
              </a:r>
            </a:p>
          </p:txBody>
        </p:sp>
      </p:grpSp>
      <p:sp>
        <p:nvSpPr>
          <p:cNvPr id="7" name="Rounded Rectangle 4">
            <a:extLst>
              <a:ext uri="{FF2B5EF4-FFF2-40B4-BE49-F238E27FC236}">
                <a16:creationId xmlns:a16="http://schemas.microsoft.com/office/drawing/2014/main" id="{88881038-CEEB-4136-9CEB-BB777D24FD40}"/>
              </a:ext>
            </a:extLst>
          </p:cNvPr>
          <p:cNvSpPr/>
          <p:nvPr/>
        </p:nvSpPr>
        <p:spPr>
          <a:xfrm>
            <a:off x="1244435" y="5430272"/>
            <a:ext cx="3810924" cy="1234028"/>
          </a:xfrm>
          <a:prstGeom prst="roundRect">
            <a:avLst/>
          </a:prstGeom>
          <a:solidFill>
            <a:schemeClr val="accent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Fill out the poll everywhere so Kushal knows how long to explain</a:t>
            </a:r>
          </a:p>
          <a:p>
            <a:pPr algn="ctr"/>
            <a:r>
              <a:rPr lang="en-US" sz="2000" dirty="0"/>
              <a:t>Go to pollev.com/cse312su21</a:t>
            </a:r>
          </a:p>
        </p:txBody>
      </p:sp>
    </p:spTree>
    <p:extLst>
      <p:ext uri="{BB962C8B-B14F-4D97-AF65-F5344CB8AC3E}">
        <p14:creationId xmlns:p14="http://schemas.microsoft.com/office/powerpoint/2010/main" val="3582353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755BA-C2C3-4EE1-BE33-74301A4AEB74}"/>
              </a:ext>
            </a:extLst>
          </p:cNvPr>
          <p:cNvSpPr>
            <a:spLocks noGrp="1"/>
          </p:cNvSpPr>
          <p:nvPr>
            <p:ph type="title"/>
          </p:nvPr>
        </p:nvSpPr>
        <p:spPr/>
        <p:txBody>
          <a:bodyPr/>
          <a:lstStyle/>
          <a:p>
            <a:r>
              <a:rPr lang="en-US" dirty="0"/>
              <a:t>Useless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E7A80A8-B07E-4836-909A-15418CB26FDF}"/>
                  </a:ext>
                </a:extLst>
              </p:cNvPr>
              <p:cNvSpPr>
                <a:spLocks noGrp="1"/>
              </p:cNvSpPr>
              <p:nvPr>
                <p:ph idx="1"/>
              </p:nvPr>
            </p:nvSpPr>
            <p:spPr/>
            <p:txBody>
              <a:bodyPr>
                <a:normAutofit/>
              </a:bodyPr>
              <a:lstStyle/>
              <a:p>
                <a:r>
                  <a:rPr lang="en-US" dirty="0"/>
                  <a:t>Suppose the average number of ads you see on a website is 25. Give an upper bound on the probability of seeing a website with </a:t>
                </a:r>
                <a:r>
                  <a:rPr lang="en-US" b="1" dirty="0">
                    <a:solidFill>
                      <a:schemeClr val="accent2">
                        <a:lumMod val="75000"/>
                      </a:schemeClr>
                    </a:solidFill>
                  </a:rPr>
                  <a:t>20</a:t>
                </a:r>
                <a:r>
                  <a:rPr lang="en-US" dirty="0"/>
                  <a:t> or more ads.</a:t>
                </a:r>
              </a:p>
              <a:p>
                <a:endParaRPr lang="en-US" dirty="0"/>
              </a:p>
              <a:p>
                <a:pPr marL="0" indent="0">
                  <a:buNone/>
                </a:pPr>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≥20</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num>
                      <m:den>
                        <m:r>
                          <a:rPr lang="en-US" b="0" i="1" smtClean="0">
                            <a:latin typeface="Cambria Math" panose="02040503050406030204" pitchFamily="18" charset="0"/>
                          </a:rPr>
                          <m:t>20</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25</m:t>
                        </m:r>
                      </m:num>
                      <m:den>
                        <m:r>
                          <a:rPr lang="en-US" b="0" i="1" smtClean="0">
                            <a:latin typeface="Cambria Math" panose="02040503050406030204" pitchFamily="18" charset="0"/>
                          </a:rPr>
                          <m:t>20</m:t>
                        </m:r>
                      </m:den>
                    </m:f>
                    <m:r>
                      <a:rPr lang="en-US" b="0" i="1" smtClean="0">
                        <a:latin typeface="Cambria Math" panose="02040503050406030204" pitchFamily="18" charset="0"/>
                      </a:rPr>
                      <m:t>=1.25</m:t>
                    </m:r>
                  </m:oMath>
                </a14:m>
                <a:r>
                  <a:rPr lang="en-US" dirty="0"/>
                  <a:t> </a:t>
                </a:r>
              </a:p>
              <a:p>
                <a:pPr marL="0" indent="0">
                  <a:buNone/>
                </a:pPr>
                <a:endParaRPr lang="en-US" dirty="0"/>
              </a:p>
              <a:p>
                <a:pPr marL="0" indent="0">
                  <a:buNone/>
                </a:pPr>
                <a:r>
                  <a:rPr lang="en-US" dirty="0"/>
                  <a:t>Well, that’s…true. Technically.</a:t>
                </a:r>
              </a:p>
              <a:p>
                <a:pPr marL="0" indent="0">
                  <a:buNone/>
                </a:pPr>
                <a:r>
                  <a:rPr lang="en-US" dirty="0"/>
                  <a:t>But without more information we couldn’t hope to do much better. What if every page gives exactly 25 ads? Then the probability really is </a:t>
                </a:r>
                <a14:m>
                  <m:oMath xmlns:m="http://schemas.openxmlformats.org/officeDocument/2006/math">
                    <m:r>
                      <a:rPr lang="en-US" b="0" i="1" smtClean="0">
                        <a:latin typeface="Cambria Math" panose="02040503050406030204" pitchFamily="18" charset="0"/>
                      </a:rPr>
                      <m:t>1</m:t>
                    </m:r>
                  </m:oMath>
                </a14:m>
                <a:r>
                  <a:rPr lang="en-US" dirty="0"/>
                  <a:t>.</a:t>
                </a:r>
              </a:p>
            </p:txBody>
          </p:sp>
        </mc:Choice>
        <mc:Fallback xmlns="">
          <p:sp>
            <p:nvSpPr>
              <p:cNvPr id="3" name="Content Placeholder 2">
                <a:extLst>
                  <a:ext uri="{FF2B5EF4-FFF2-40B4-BE49-F238E27FC236}">
                    <a16:creationId xmlns:a16="http://schemas.microsoft.com/office/drawing/2014/main" id="{5E7A80A8-B07E-4836-909A-15418CB26FDF}"/>
                  </a:ext>
                </a:extLst>
              </p:cNvPr>
              <p:cNvSpPr>
                <a:spLocks noGrp="1" noRot="1" noChangeAspect="1" noMove="1" noResize="1" noEditPoints="1" noAdjustHandles="1" noChangeArrowheads="1" noChangeShapeType="1" noTextEdit="1"/>
              </p:cNvSpPr>
              <p:nvPr>
                <p:ph idx="1"/>
              </p:nvPr>
            </p:nvSpPr>
            <p:spPr>
              <a:blipFill>
                <a:blip r:embed="rId2"/>
                <a:stretch>
                  <a:fillRect l="-1525" t="-2138" r="-2179"/>
                </a:stretch>
              </a:blipFill>
            </p:spPr>
            <p:txBody>
              <a:bodyPr/>
              <a:lstStyle/>
              <a:p>
                <a:r>
                  <a:rPr lang="en-US">
                    <a:noFill/>
                  </a:rPr>
                  <a:t> </a:t>
                </a:r>
              </a:p>
            </p:txBody>
          </p:sp>
        </mc:Fallback>
      </mc:AlternateContent>
    </p:spTree>
    <p:extLst>
      <p:ext uri="{BB962C8B-B14F-4D97-AF65-F5344CB8AC3E}">
        <p14:creationId xmlns:p14="http://schemas.microsoft.com/office/powerpoint/2010/main" val="2454376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4F54F-15F0-462D-88A1-045078C4D9DC}"/>
              </a:ext>
            </a:extLst>
          </p:cNvPr>
          <p:cNvSpPr>
            <a:spLocks noGrp="1"/>
          </p:cNvSpPr>
          <p:nvPr>
            <p:ph type="title"/>
          </p:nvPr>
        </p:nvSpPr>
        <p:spPr/>
        <p:txBody>
          <a:bodyPr/>
          <a:lstStyle/>
          <a:p>
            <a:r>
              <a:rPr lang="en-US" dirty="0"/>
              <a:t>So…what do we do?</a:t>
            </a:r>
          </a:p>
        </p:txBody>
      </p:sp>
      <p:sp>
        <p:nvSpPr>
          <p:cNvPr id="3" name="Content Placeholder 2">
            <a:extLst>
              <a:ext uri="{FF2B5EF4-FFF2-40B4-BE49-F238E27FC236}">
                <a16:creationId xmlns:a16="http://schemas.microsoft.com/office/drawing/2014/main" id="{BA03800D-0281-46F0-A4CB-FAA94F49229D}"/>
              </a:ext>
            </a:extLst>
          </p:cNvPr>
          <p:cNvSpPr>
            <a:spLocks noGrp="1"/>
          </p:cNvSpPr>
          <p:nvPr>
            <p:ph idx="1"/>
          </p:nvPr>
        </p:nvSpPr>
        <p:spPr/>
        <p:txBody>
          <a:bodyPr/>
          <a:lstStyle/>
          <a:p>
            <a:r>
              <a:rPr lang="en-US" dirty="0"/>
              <a:t>A better inequality!</a:t>
            </a:r>
          </a:p>
          <a:p>
            <a:endParaRPr lang="en-US" dirty="0"/>
          </a:p>
          <a:p>
            <a:r>
              <a:rPr lang="en-US" dirty="0"/>
              <a:t>We’re trying to bound the tails of the distribution. </a:t>
            </a:r>
          </a:p>
          <a:p>
            <a:r>
              <a:rPr lang="en-US" dirty="0"/>
              <a:t>What parameter of a random variable describes the tails?</a:t>
            </a:r>
          </a:p>
          <a:p>
            <a:r>
              <a:rPr lang="en-US" dirty="0"/>
              <a:t>The variance!</a:t>
            </a:r>
          </a:p>
        </p:txBody>
      </p:sp>
    </p:spTree>
    <p:extLst>
      <p:ext uri="{BB962C8B-B14F-4D97-AF65-F5344CB8AC3E}">
        <p14:creationId xmlns:p14="http://schemas.microsoft.com/office/powerpoint/2010/main" val="1871158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A4CBE-6419-4AD8-B041-53F064EFC5F5}"/>
              </a:ext>
            </a:extLst>
          </p:cNvPr>
          <p:cNvSpPr>
            <a:spLocks noGrp="1"/>
          </p:cNvSpPr>
          <p:nvPr>
            <p:ph type="title"/>
          </p:nvPr>
        </p:nvSpPr>
        <p:spPr/>
        <p:txBody>
          <a:bodyPr/>
          <a:lstStyle/>
          <a:p>
            <a:r>
              <a:rPr lang="en-US" dirty="0"/>
              <a:t>Chebyshev’s Inequality</a:t>
            </a:r>
          </a:p>
        </p:txBody>
      </p:sp>
      <p:sp>
        <p:nvSpPr>
          <p:cNvPr id="3" name="Content Placeholder 2">
            <a:extLst>
              <a:ext uri="{FF2B5EF4-FFF2-40B4-BE49-F238E27FC236}">
                <a16:creationId xmlns:a16="http://schemas.microsoft.com/office/drawing/2014/main" id="{D4943289-6EB7-4E92-9486-71DBFDF5F442}"/>
              </a:ext>
            </a:extLst>
          </p:cNvPr>
          <p:cNvSpPr>
            <a:spLocks noGrp="1"/>
          </p:cNvSpPr>
          <p:nvPr>
            <p:ph idx="1"/>
          </p:nvPr>
        </p:nvSpPr>
        <p:spPr>
          <a:xfrm>
            <a:off x="575240" y="4890735"/>
            <a:ext cx="11187258" cy="1418625"/>
          </a:xfrm>
        </p:spPr>
        <p:txBody>
          <a:bodyPr/>
          <a:lstStyle/>
          <a:p>
            <a:endParaRPr lang="en-US" dirty="0"/>
          </a:p>
        </p:txBody>
      </p:sp>
      <p:grpSp>
        <p:nvGrpSpPr>
          <p:cNvPr id="5" name="Group 4">
            <a:extLst>
              <a:ext uri="{FF2B5EF4-FFF2-40B4-BE49-F238E27FC236}">
                <a16:creationId xmlns:a16="http://schemas.microsoft.com/office/drawing/2014/main" id="{24C941FF-F7AC-4F91-B552-1EAC84C90B21}"/>
              </a:ext>
            </a:extLst>
          </p:cNvPr>
          <p:cNvGrpSpPr/>
          <p:nvPr/>
        </p:nvGrpSpPr>
        <p:grpSpPr>
          <a:xfrm>
            <a:off x="265958" y="1502552"/>
            <a:ext cx="5682126" cy="3163577"/>
            <a:chOff x="1185842" y="3429000"/>
            <a:chExt cx="6111311" cy="1927846"/>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A2AEFB4D-3AB8-441A-A643-EEFDAFFC6A28}"/>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0" smtClean="0">
                                <a:latin typeface="Cambria Math" panose="02040503050406030204" pitchFamily="18" charset="0"/>
                                <a:cs typeface="Segoe UI Semibold" panose="020B0702040204020203" pitchFamily="34" charset="0"/>
                              </a:rPr>
                              <m:t>𝐕𝐚𝐫</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sSup>
                              <m:sSupPr>
                                <m:ctrlPr>
                                  <a:rPr lang="en-US" sz="2800" b="1" i="1" smtClean="0">
                                    <a:latin typeface="Cambria Math" panose="02040503050406030204" pitchFamily="18" charset="0"/>
                                    <a:cs typeface="Segoe UI Semibold" panose="020B0702040204020203" pitchFamily="34" charset="0"/>
                                  </a:rPr>
                                </m:ctrlPr>
                              </m:sSupPr>
                              <m:e>
                                <m:r>
                                  <a:rPr lang="en-US" sz="2800" b="1" i="1" smtClean="0">
                                    <a:latin typeface="Cambria Math" panose="02040503050406030204" pitchFamily="18" charset="0"/>
                                    <a:cs typeface="Segoe UI Semibold" panose="020B0702040204020203" pitchFamily="34" charset="0"/>
                                  </a:rPr>
                                  <m:t>𝒕</m:t>
                                </m:r>
                              </m:e>
                              <m:sup>
                                <m:r>
                                  <a:rPr lang="en-US" sz="2800" b="1" i="1" smtClean="0">
                                    <a:latin typeface="Cambria Math" panose="02040503050406030204" pitchFamily="18" charset="0"/>
                                    <a:cs typeface="Segoe UI Semibold" panose="020B0702040204020203" pitchFamily="34" charset="0"/>
                                  </a:rPr>
                                  <m:t>𝟐</m:t>
                                </m:r>
                              </m:sup>
                            </m:sSup>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6" name="Rectangle 5">
                  <a:extLst>
                    <a:ext uri="{FF2B5EF4-FFF2-40B4-BE49-F238E27FC236}">
                      <a16:creationId xmlns:a16="http://schemas.microsoft.com/office/drawing/2014/main" id="{A2AEFB4D-3AB8-441A-A643-EEFDAFFC6A28}"/>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2"/>
                  <a:stretch>
                    <a:fillRect/>
                  </a:stretch>
                </a:blipFill>
                <a:ln>
                  <a:noFill/>
                </a:ln>
              </p:spPr>
              <p:txBody>
                <a:bodyPr/>
                <a:lstStyle/>
                <a:p>
                  <a:r>
                    <a:rPr lang="en-US">
                      <a:noFill/>
                    </a:rPr>
                    <a:t> </a:t>
                  </a:r>
                </a:p>
              </p:txBody>
            </p:sp>
          </mc:Fallback>
        </mc:AlternateContent>
        <p:sp>
          <p:nvSpPr>
            <p:cNvPr id="7" name="Rectangle 6">
              <a:extLst>
                <a:ext uri="{FF2B5EF4-FFF2-40B4-BE49-F238E27FC236}">
                  <a16:creationId xmlns:a16="http://schemas.microsoft.com/office/drawing/2014/main" id="{51E28C02-8B35-4E12-B467-1CFC15B8F1A1}"/>
                </a:ext>
              </a:extLst>
            </p:cNvPr>
            <p:cNvSpPr/>
            <p:nvPr/>
          </p:nvSpPr>
          <p:spPr>
            <a:xfrm>
              <a:off x="1195367" y="3429001"/>
              <a:ext cx="6101786" cy="50898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Chebyshev’s Inequality</a:t>
              </a:r>
            </a:p>
          </p:txBody>
        </p:sp>
      </p:grpSp>
      <p:grpSp>
        <p:nvGrpSpPr>
          <p:cNvPr id="8" name="Group 7">
            <a:extLst>
              <a:ext uri="{FF2B5EF4-FFF2-40B4-BE49-F238E27FC236}">
                <a16:creationId xmlns:a16="http://schemas.microsoft.com/office/drawing/2014/main" id="{DFEDB786-DFCA-48DD-9F7D-1E5D5A9F6828}"/>
              </a:ext>
            </a:extLst>
          </p:cNvPr>
          <p:cNvGrpSpPr/>
          <p:nvPr/>
        </p:nvGrpSpPr>
        <p:grpSpPr>
          <a:xfrm>
            <a:off x="6263346" y="1502551"/>
            <a:ext cx="5682126" cy="3163577"/>
            <a:chOff x="1185842" y="3429000"/>
            <a:chExt cx="6111311" cy="1927846"/>
          </a:xfrm>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3B83D06B-E721-4345-B6D5-F8E1CF9CA366}"/>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For any </a:t>
                  </a:r>
                  <a14:m>
                    <m:oMath xmlns:m="http://schemas.openxmlformats.org/officeDocument/2006/math">
                      <m:r>
                        <a:rPr lang="en-US" sz="2800" b="1" i="0" smtClean="0">
                          <a:latin typeface="Cambria Math" panose="02040503050406030204" pitchFamily="18" charset="0"/>
                          <a:cs typeface="Segoe UI Semibold" panose="020B0702040204020203" pitchFamily="34" charset="0"/>
                        </a:rPr>
                        <m:t>𝐤</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rad>
                              <m:radPr>
                                <m:degHide m:val="on"/>
                                <m:ctrlPr>
                                  <a:rPr lang="en-US" sz="2800" b="1" i="1" smtClean="0">
                                    <a:latin typeface="Cambria Math" panose="02040503050406030204" pitchFamily="18" charset="0"/>
                                    <a:cs typeface="Segoe UI Semibold" panose="020B0702040204020203" pitchFamily="34" charset="0"/>
                                  </a:rPr>
                                </m:ctrlPr>
                              </m:radPr>
                              <m:deg/>
                              <m:e>
                                <m:r>
                                  <a:rPr lang="en-US" sz="2800" b="1" i="0" smtClean="0">
                                    <a:latin typeface="Cambria Math" panose="02040503050406030204" pitchFamily="18" charset="0"/>
                                    <a:cs typeface="Segoe UI Semibold" panose="020B0702040204020203" pitchFamily="34" charset="0"/>
                                  </a:rPr>
                                  <m:t>𝐕𝐚𝐫</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e>
                            </m:rad>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𝟏</m:t>
                            </m:r>
                          </m:num>
                          <m:den>
                            <m:sSup>
                              <m:sSupPr>
                                <m:ctrlPr>
                                  <a:rPr lang="en-US" sz="2800" b="1" i="1" smtClean="0">
                                    <a:latin typeface="Cambria Math" panose="02040503050406030204" pitchFamily="18" charset="0"/>
                                    <a:cs typeface="Segoe UI Semibold" panose="020B0702040204020203" pitchFamily="34" charset="0"/>
                                  </a:rPr>
                                </m:ctrlPr>
                              </m:sSupPr>
                              <m:e>
                                <m:r>
                                  <a:rPr lang="en-US" sz="2800" b="1" i="1" smtClean="0">
                                    <a:latin typeface="Cambria Math" panose="02040503050406030204" pitchFamily="18" charset="0"/>
                                    <a:cs typeface="Segoe UI Semibold" panose="020B0702040204020203" pitchFamily="34" charset="0"/>
                                  </a:rPr>
                                  <m:t>𝒌</m:t>
                                </m:r>
                              </m:e>
                              <m:sup>
                                <m:r>
                                  <a:rPr lang="en-US" sz="2800" b="1" i="1" smtClean="0">
                                    <a:latin typeface="Cambria Math" panose="02040503050406030204" pitchFamily="18" charset="0"/>
                                    <a:cs typeface="Segoe UI Semibold" panose="020B0702040204020203" pitchFamily="34" charset="0"/>
                                  </a:rPr>
                                  <m:t>𝟐</m:t>
                                </m:r>
                              </m:sup>
                            </m:sSup>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9" name="Rectangle 8">
                  <a:extLst>
                    <a:ext uri="{FF2B5EF4-FFF2-40B4-BE49-F238E27FC236}">
                      <a16:creationId xmlns:a16="http://schemas.microsoft.com/office/drawing/2014/main" id="{3B83D06B-E721-4345-B6D5-F8E1CF9CA366}"/>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a:stretch>
                </a:blipFill>
                <a:ln>
                  <a:noFill/>
                </a:ln>
              </p:spPr>
              <p:txBody>
                <a:bodyPr/>
                <a:lstStyle/>
                <a:p>
                  <a:r>
                    <a:rPr lang="en-US">
                      <a:noFill/>
                    </a:rPr>
                    <a:t> </a:t>
                  </a:r>
                </a:p>
              </p:txBody>
            </p:sp>
          </mc:Fallback>
        </mc:AlternateContent>
        <p:sp>
          <p:nvSpPr>
            <p:cNvPr id="10" name="Rectangle 9">
              <a:extLst>
                <a:ext uri="{FF2B5EF4-FFF2-40B4-BE49-F238E27FC236}">
                  <a16:creationId xmlns:a16="http://schemas.microsoft.com/office/drawing/2014/main" id="{D2BCC505-0E8B-4C0F-A150-31FD2FA41E15}"/>
                </a:ext>
              </a:extLst>
            </p:cNvPr>
            <p:cNvSpPr/>
            <p:nvPr/>
          </p:nvSpPr>
          <p:spPr>
            <a:xfrm>
              <a:off x="1195367" y="3429001"/>
              <a:ext cx="6101786" cy="50898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Chebyshev’s Inequality</a:t>
              </a:r>
            </a:p>
          </p:txBody>
        </p:sp>
      </p:grpSp>
      <p:sp>
        <p:nvSpPr>
          <p:cNvPr id="11" name="TextBox 10">
            <a:extLst>
              <a:ext uri="{FF2B5EF4-FFF2-40B4-BE49-F238E27FC236}">
                <a16:creationId xmlns:a16="http://schemas.microsoft.com/office/drawing/2014/main" id="{59983BD8-59E0-4E88-B8DF-DAEB41381318}"/>
              </a:ext>
            </a:extLst>
          </p:cNvPr>
          <p:cNvSpPr txBox="1"/>
          <p:nvPr/>
        </p:nvSpPr>
        <p:spPr>
          <a:xfrm>
            <a:off x="8626831" y="509865"/>
            <a:ext cx="3565169" cy="923330"/>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Two statements are equivalent. Left form is often easier to use. Right form is more intuitive.</a:t>
            </a:r>
          </a:p>
        </p:txBody>
      </p:sp>
    </p:spTree>
    <p:extLst>
      <p:ext uri="{BB962C8B-B14F-4D97-AF65-F5344CB8AC3E}">
        <p14:creationId xmlns:p14="http://schemas.microsoft.com/office/powerpoint/2010/main" val="801162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A2C12-1F3A-43DF-93D9-194ADC52F652}"/>
              </a:ext>
            </a:extLst>
          </p:cNvPr>
          <p:cNvSpPr>
            <a:spLocks noGrp="1"/>
          </p:cNvSpPr>
          <p:nvPr>
            <p:ph type="title"/>
          </p:nvPr>
        </p:nvSpPr>
        <p:spPr/>
        <p:txBody>
          <a:bodyPr/>
          <a:lstStyle/>
          <a:p>
            <a:r>
              <a:rPr lang="en-US" dirty="0"/>
              <a:t>Proof of Chebyshev</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1E30359-CC4B-4008-8BE5-0874610C6CB9}"/>
                  </a:ext>
                </a:extLst>
              </p:cNvPr>
              <p:cNvSpPr>
                <a:spLocks noGrp="1"/>
              </p:cNvSpPr>
              <p:nvPr>
                <p:ph idx="1"/>
              </p:nvPr>
            </p:nvSpPr>
            <p:spPr>
              <a:xfrm>
                <a:off x="575240" y="3499657"/>
                <a:ext cx="11187258" cy="2152998"/>
              </a:xfrm>
            </p:spPr>
            <p:txBody>
              <a:bodyPr>
                <a:normAutofit/>
              </a:bodyPr>
              <a:lstStyle/>
              <a:p>
                <a:r>
                  <a:rPr lang="en-US" dirty="0"/>
                  <a:t>Let </a:t>
                </a:r>
                <a14:m>
                  <m:oMath xmlns:m="http://schemas.openxmlformats.org/officeDocument/2006/math">
                    <m:r>
                      <a:rPr lang="en-US" b="0" i="1" smtClean="0">
                        <a:latin typeface="Cambria Math" panose="02040503050406030204" pitchFamily="18" charset="0"/>
                      </a:rPr>
                      <m:t>𝑍</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oMath>
                </a14:m>
                <a:endParaRPr lang="en-US" dirty="0"/>
              </a:p>
              <a:p>
                <a:endParaRPr lang="en-US" b="0" i="1" dirty="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𝑍</m:t>
                        </m:r>
                        <m:r>
                          <a:rPr lang="en-US" b="0" i="1" smtClean="0">
                            <a:latin typeface="Cambria Math" panose="02040503050406030204" pitchFamily="18" charset="0"/>
                          </a:rPr>
                          <m:t>|≥</m:t>
                        </m:r>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𝑍</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𝑍</m:t>
                                </m:r>
                              </m:e>
                              <m:sup>
                                <m:r>
                                  <a:rPr lang="en-US" b="0" i="1" smtClean="0">
                                    <a:latin typeface="Cambria Math" panose="02040503050406030204" pitchFamily="18" charset="0"/>
                                  </a:rPr>
                                  <m:t>2</m:t>
                                </m:r>
                              </m:sup>
                            </m:sSup>
                          </m:e>
                        </m:d>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𝑍</m:t>
                                </m:r>
                              </m:e>
                              <m:sup>
                                <m:r>
                                  <a:rPr lang="en-US" b="0" i="1" smtClean="0">
                                    <a:latin typeface="Cambria Math" panose="02040503050406030204" pitchFamily="18" charset="0"/>
                                  </a:rPr>
                                  <m:t>2</m:t>
                                </m:r>
                              </m:sup>
                            </m:sSup>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𝑍</m:t>
                                    </m:r>
                                  </m:e>
                                </m:d>
                              </m:e>
                            </m:d>
                          </m:e>
                          <m:sup>
                            <m:r>
                              <a:rPr lang="en-US" b="0" i="1" smtClean="0">
                                <a:latin typeface="Cambria Math" panose="02040503050406030204" pitchFamily="18" charset="0"/>
                              </a:rPr>
                              <m:t>2</m:t>
                            </m:r>
                          </m:sup>
                        </m:sSup>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𝑍</m:t>
                            </m:r>
                          </m:e>
                        </m:d>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Var</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den>
                    </m:f>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61E30359-CC4B-4008-8BE5-0874610C6CB9}"/>
                  </a:ext>
                </a:extLst>
              </p:cNvPr>
              <p:cNvSpPr>
                <a:spLocks noGrp="1" noRot="1" noChangeAspect="1" noMove="1" noResize="1" noEditPoints="1" noAdjustHandles="1" noChangeArrowheads="1" noChangeShapeType="1" noTextEdit="1"/>
              </p:cNvSpPr>
              <p:nvPr>
                <p:ph idx="1"/>
              </p:nvPr>
            </p:nvSpPr>
            <p:spPr>
              <a:xfrm>
                <a:off x="575240" y="3499657"/>
                <a:ext cx="11187258" cy="2152998"/>
              </a:xfrm>
              <a:blipFill>
                <a:blip r:embed="rId2"/>
                <a:stretch>
                  <a:fillRect l="-654" t="-4816"/>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12E36BC0-DC89-49E5-BDE2-E6DB7CF13B06}"/>
              </a:ext>
            </a:extLst>
          </p:cNvPr>
          <p:cNvGrpSpPr/>
          <p:nvPr/>
        </p:nvGrpSpPr>
        <p:grpSpPr>
          <a:xfrm>
            <a:off x="6334249" y="263276"/>
            <a:ext cx="5682126" cy="3163577"/>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DED4CD3D-511B-4BC5-B598-8DB8D7035628}"/>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0" smtClean="0">
                                <a:latin typeface="Cambria Math" panose="02040503050406030204" pitchFamily="18" charset="0"/>
                                <a:cs typeface="Segoe UI Semibold" panose="020B0702040204020203" pitchFamily="34" charset="0"/>
                              </a:rPr>
                              <m:t>𝐕𝐚𝐫</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sSup>
                              <m:sSupPr>
                                <m:ctrlPr>
                                  <a:rPr lang="en-US" sz="2800" b="1" i="1" smtClean="0">
                                    <a:latin typeface="Cambria Math" panose="02040503050406030204" pitchFamily="18" charset="0"/>
                                    <a:cs typeface="Segoe UI Semibold" panose="020B0702040204020203" pitchFamily="34" charset="0"/>
                                  </a:rPr>
                                </m:ctrlPr>
                              </m:sSupPr>
                              <m:e>
                                <m:r>
                                  <a:rPr lang="en-US" sz="2800" b="1" i="1" smtClean="0">
                                    <a:latin typeface="Cambria Math" panose="02040503050406030204" pitchFamily="18" charset="0"/>
                                    <a:cs typeface="Segoe UI Semibold" panose="020B0702040204020203" pitchFamily="34" charset="0"/>
                                  </a:rPr>
                                  <m:t>𝒕</m:t>
                                </m:r>
                              </m:e>
                              <m:sup>
                                <m:r>
                                  <a:rPr lang="en-US" sz="2800" b="1" i="1" smtClean="0">
                                    <a:latin typeface="Cambria Math" panose="02040503050406030204" pitchFamily="18" charset="0"/>
                                    <a:cs typeface="Segoe UI Semibold" panose="020B0702040204020203" pitchFamily="34" charset="0"/>
                                  </a:rPr>
                                  <m:t>𝟐</m:t>
                                </m:r>
                              </m:sup>
                            </m:sSup>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DED4CD3D-511B-4BC5-B598-8DB8D7035628}"/>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r="-107"/>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6FFCD76B-C975-46B7-A636-2FA6E3763DEA}"/>
                </a:ext>
              </a:extLst>
            </p:cNvPr>
            <p:cNvSpPr/>
            <p:nvPr/>
          </p:nvSpPr>
          <p:spPr>
            <a:xfrm>
              <a:off x="1195367" y="3429001"/>
              <a:ext cx="6101786" cy="50898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Chebyshev’s Inequality</a:t>
              </a:r>
            </a:p>
          </p:txBody>
        </p:sp>
      </p:grpSp>
      <p:sp>
        <p:nvSpPr>
          <p:cNvPr id="7" name="Speech Bubble: Rectangle with Corners Rounded 6">
            <a:extLst>
              <a:ext uri="{FF2B5EF4-FFF2-40B4-BE49-F238E27FC236}">
                <a16:creationId xmlns:a16="http://schemas.microsoft.com/office/drawing/2014/main" id="{3D0128E0-33CD-4746-98D7-A22479D5C292}"/>
              </a:ext>
            </a:extLst>
          </p:cNvPr>
          <p:cNvSpPr/>
          <p:nvPr/>
        </p:nvSpPr>
        <p:spPr>
          <a:xfrm rot="10800000">
            <a:off x="1770611" y="5461463"/>
            <a:ext cx="2759825" cy="1180406"/>
          </a:xfrm>
          <a:prstGeom prst="wedgeRoundRectCallout">
            <a:avLst>
              <a:gd name="adj1" fmla="val 22363"/>
              <a:gd name="adj2" fmla="val 74498"/>
              <a:gd name="adj3" fmla="val 16667"/>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TextBox 7">
            <a:extLst>
              <a:ext uri="{FF2B5EF4-FFF2-40B4-BE49-F238E27FC236}">
                <a16:creationId xmlns:a16="http://schemas.microsoft.com/office/drawing/2014/main" id="{5759A2A3-87F1-4FB6-B7B7-C90D354CCE82}"/>
              </a:ext>
            </a:extLst>
          </p:cNvPr>
          <p:cNvSpPr txBox="1"/>
          <p:nvPr/>
        </p:nvSpPr>
        <p:spPr>
          <a:xfrm>
            <a:off x="1770610" y="5473072"/>
            <a:ext cx="2685011"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Inequalities are equivalent (square each side).</a:t>
            </a:r>
          </a:p>
        </p:txBody>
      </p:sp>
      <p:sp>
        <p:nvSpPr>
          <p:cNvPr id="9" name="Speech Bubble: Rectangle with Corners Rounded 8">
            <a:extLst>
              <a:ext uri="{FF2B5EF4-FFF2-40B4-BE49-F238E27FC236}">
                <a16:creationId xmlns:a16="http://schemas.microsoft.com/office/drawing/2014/main" id="{DCD6AC57-154A-42C2-A547-AAF102CC5D14}"/>
              </a:ext>
            </a:extLst>
          </p:cNvPr>
          <p:cNvSpPr/>
          <p:nvPr/>
        </p:nvSpPr>
        <p:spPr>
          <a:xfrm>
            <a:off x="3410159" y="3536484"/>
            <a:ext cx="1974545" cy="825731"/>
          </a:xfrm>
          <a:prstGeom prst="wedgeRoundRectCallout">
            <a:avLst>
              <a:gd name="adj1" fmla="val 19416"/>
              <a:gd name="adj2" fmla="val 75505"/>
              <a:gd name="adj3" fmla="val 16667"/>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Semilight" panose="020B0402040204020203" pitchFamily="34" charset="0"/>
                <a:cs typeface="Segoe UI Semilight" panose="020B0402040204020203" pitchFamily="34" charset="0"/>
              </a:rPr>
              <a:t>Markov’s Inequality</a:t>
            </a:r>
          </a:p>
        </p:txBody>
      </p:sp>
      <mc:AlternateContent xmlns:mc="http://schemas.openxmlformats.org/markup-compatibility/2006" xmlns:a14="http://schemas.microsoft.com/office/drawing/2010/main">
        <mc:Choice Requires="a14">
          <p:sp>
            <p:nvSpPr>
              <p:cNvPr id="11" name="Speech Bubble: Rectangle with Corners Rounded 10">
                <a:extLst>
                  <a:ext uri="{FF2B5EF4-FFF2-40B4-BE49-F238E27FC236}">
                    <a16:creationId xmlns:a16="http://schemas.microsoft.com/office/drawing/2014/main" id="{DB484EFF-F829-4530-B166-3936EA4CF50D}"/>
                  </a:ext>
                </a:extLst>
              </p:cNvPr>
              <p:cNvSpPr/>
              <p:nvPr/>
            </p:nvSpPr>
            <p:spPr>
              <a:xfrm>
                <a:off x="6096000" y="3605756"/>
                <a:ext cx="1974545" cy="825731"/>
              </a:xfrm>
              <a:prstGeom prst="wedgeRoundRectCallout">
                <a:avLst>
                  <a:gd name="adj1" fmla="val 19416"/>
                  <a:gd name="adj2" fmla="val 75505"/>
                  <a:gd name="adj3" fmla="val 16667"/>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dirty="0" smtClean="0">
                          <a:solidFill>
                            <a:schemeClr val="tx1"/>
                          </a:solidFill>
                          <a:latin typeface="Cambria Math" panose="02040503050406030204" pitchFamily="18" charset="0"/>
                          <a:cs typeface="Segoe UI Semilight" panose="020B0402040204020203" pitchFamily="34" charset="0"/>
                        </a:rPr>
                        <m:t>𝔼</m:t>
                      </m:r>
                      <m:d>
                        <m:dPr>
                          <m:begChr m:val="["/>
                          <m:endChr m:val="]"/>
                          <m:ctrlPr>
                            <a:rPr lang="en-US" sz="2400" b="0" i="1" dirty="0" smtClean="0">
                              <a:solidFill>
                                <a:schemeClr val="tx1"/>
                              </a:solidFill>
                              <a:latin typeface="Cambria Math" panose="02040503050406030204" pitchFamily="18" charset="0"/>
                              <a:cs typeface="Segoe UI Semilight" panose="020B0402040204020203" pitchFamily="34" charset="0"/>
                            </a:rPr>
                          </m:ctrlPr>
                        </m:dPr>
                        <m:e>
                          <m:r>
                            <a:rPr lang="en-US" sz="2400" b="0" i="1" dirty="0" smtClean="0">
                              <a:solidFill>
                                <a:schemeClr val="tx1"/>
                              </a:solidFill>
                              <a:latin typeface="Cambria Math" panose="02040503050406030204" pitchFamily="18" charset="0"/>
                              <a:cs typeface="Segoe UI Semilight" panose="020B0402040204020203" pitchFamily="34" charset="0"/>
                            </a:rPr>
                            <m:t>𝑍</m:t>
                          </m:r>
                        </m:e>
                      </m:d>
                      <m:r>
                        <a:rPr lang="en-US" sz="2400" b="0" i="1" dirty="0" smtClean="0">
                          <a:solidFill>
                            <a:schemeClr val="tx1"/>
                          </a:solidFill>
                          <a:latin typeface="Cambria Math" panose="02040503050406030204" pitchFamily="18" charset="0"/>
                          <a:cs typeface="Segoe UI Semilight" panose="020B0402040204020203" pitchFamily="34" charset="0"/>
                        </a:rPr>
                        <m:t>=0</m:t>
                      </m:r>
                    </m:oMath>
                  </m:oMathPara>
                </a14:m>
                <a:endParaRPr lang="en-US" sz="2400" dirty="0">
                  <a:solidFill>
                    <a:schemeClr val="tx1"/>
                  </a:solidFill>
                  <a:latin typeface="Segoe UI Semilight" panose="020B0402040204020203" pitchFamily="34" charset="0"/>
                  <a:cs typeface="Segoe UI Semilight" panose="020B0402040204020203" pitchFamily="34" charset="0"/>
                </a:endParaRPr>
              </a:p>
            </p:txBody>
          </p:sp>
        </mc:Choice>
        <mc:Fallback xmlns="">
          <p:sp>
            <p:nvSpPr>
              <p:cNvPr id="11" name="Speech Bubble: Rectangle with Corners Rounded 10">
                <a:extLst>
                  <a:ext uri="{FF2B5EF4-FFF2-40B4-BE49-F238E27FC236}">
                    <a16:creationId xmlns:a16="http://schemas.microsoft.com/office/drawing/2014/main" id="{DB484EFF-F829-4530-B166-3936EA4CF50D}"/>
                  </a:ext>
                </a:extLst>
              </p:cNvPr>
              <p:cNvSpPr>
                <a:spLocks noRot="1" noChangeAspect="1" noMove="1" noResize="1" noEditPoints="1" noAdjustHandles="1" noChangeArrowheads="1" noChangeShapeType="1" noTextEdit="1"/>
              </p:cNvSpPr>
              <p:nvPr/>
            </p:nvSpPr>
            <p:spPr>
              <a:xfrm>
                <a:off x="6096000" y="3605756"/>
                <a:ext cx="1974545" cy="825731"/>
              </a:xfrm>
              <a:prstGeom prst="wedgeRoundRectCallout">
                <a:avLst>
                  <a:gd name="adj1" fmla="val 19416"/>
                  <a:gd name="adj2" fmla="val 75505"/>
                  <a:gd name="adj3" fmla="val 16667"/>
                </a:avLst>
              </a:prstGeom>
              <a:blipFill>
                <a:blip r:embed="rId4"/>
                <a:stretch>
                  <a:fillRect/>
                </a:stretch>
              </a:blipFill>
              <a:ln w="28575">
                <a:solidFill>
                  <a:schemeClr val="accent2"/>
                </a:solidFill>
              </a:ln>
            </p:spPr>
            <p:txBody>
              <a:bodyPr/>
              <a:lstStyle/>
              <a:p>
                <a:r>
                  <a:rPr lang="en-US">
                    <a:noFill/>
                  </a:rPr>
                  <a:t> </a:t>
                </a:r>
              </a:p>
            </p:txBody>
          </p:sp>
        </mc:Fallback>
      </mc:AlternateContent>
      <p:sp>
        <p:nvSpPr>
          <p:cNvPr id="12" name="Speech Bubble: Rectangle with Corners Rounded 11">
            <a:extLst>
              <a:ext uri="{FF2B5EF4-FFF2-40B4-BE49-F238E27FC236}">
                <a16:creationId xmlns:a16="http://schemas.microsoft.com/office/drawing/2014/main" id="{A89A9465-7CA4-4683-A745-15DE1B395CF6}"/>
              </a:ext>
            </a:extLst>
          </p:cNvPr>
          <p:cNvSpPr/>
          <p:nvPr/>
        </p:nvSpPr>
        <p:spPr>
          <a:xfrm rot="10800000">
            <a:off x="8656320" y="5636958"/>
            <a:ext cx="2759825" cy="1180406"/>
          </a:xfrm>
          <a:prstGeom prst="wedgeRoundRectCallout">
            <a:avLst>
              <a:gd name="adj1" fmla="val 22363"/>
              <a:gd name="adj2" fmla="val 74498"/>
              <a:gd name="adj3" fmla="val 16667"/>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5B98B52-B7E5-4C3E-9414-97F0A4DFF3BD}"/>
                  </a:ext>
                </a:extLst>
              </p:cNvPr>
              <p:cNvSpPr txBox="1"/>
              <p:nvPr/>
            </p:nvSpPr>
            <p:spPr>
              <a:xfrm>
                <a:off x="8656319" y="5648567"/>
                <a:ext cx="2685011" cy="1200329"/>
              </a:xfrm>
              <a:prstGeom prst="rect">
                <a:avLst/>
              </a:prstGeom>
              <a:noFill/>
            </p:spPr>
            <p:txBody>
              <a:bodyPr wrap="square" rtlCol="0">
                <a:spAutoFit/>
              </a:bodyPr>
              <a:lstStyle/>
              <a:p>
                <a14:m>
                  <m:oMath xmlns:m="http://schemas.openxmlformats.org/officeDocument/2006/math">
                    <m:r>
                      <a:rPr lang="en-US" sz="2400" b="0" i="1" dirty="0" smtClean="0">
                        <a:latin typeface="Cambria Math" panose="02040503050406030204" pitchFamily="18" charset="0"/>
                        <a:cs typeface="Segoe UI Semilight" panose="020B0402040204020203" pitchFamily="34" charset="0"/>
                      </a:rPr>
                      <m:t>𝑍</m:t>
                    </m:r>
                  </m:oMath>
                </a14:m>
                <a:r>
                  <a:rPr lang="en-US" sz="2400" dirty="0">
                    <a:latin typeface="Segoe UI Semilight" panose="020B0402040204020203" pitchFamily="34" charset="0"/>
                    <a:cs typeface="Segoe UI Semilight" panose="020B0402040204020203" pitchFamily="34" charset="0"/>
                  </a:rPr>
                  <a:t> is just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𝑋</m:t>
                    </m:r>
                  </m:oMath>
                </a14:m>
                <a:r>
                  <a:rPr lang="en-US" sz="2400" dirty="0">
                    <a:latin typeface="Segoe UI Semilight" panose="020B0402040204020203" pitchFamily="34" charset="0"/>
                    <a:cs typeface="Segoe UI Semilight" panose="020B0402040204020203" pitchFamily="34" charset="0"/>
                  </a:rPr>
                  <a:t> shifted. Variance is unchanged.</a:t>
                </a:r>
              </a:p>
            </p:txBody>
          </p:sp>
        </mc:Choice>
        <mc:Fallback xmlns="">
          <p:sp>
            <p:nvSpPr>
              <p:cNvPr id="13" name="TextBox 12">
                <a:extLst>
                  <a:ext uri="{FF2B5EF4-FFF2-40B4-BE49-F238E27FC236}">
                    <a16:creationId xmlns:a16="http://schemas.microsoft.com/office/drawing/2014/main" id="{15B98B52-B7E5-4C3E-9414-97F0A4DFF3BD}"/>
                  </a:ext>
                </a:extLst>
              </p:cNvPr>
              <p:cNvSpPr txBox="1">
                <a:spLocks noRot="1" noChangeAspect="1" noMove="1" noResize="1" noEditPoints="1" noAdjustHandles="1" noChangeArrowheads="1" noChangeShapeType="1" noTextEdit="1"/>
              </p:cNvSpPr>
              <p:nvPr/>
            </p:nvSpPr>
            <p:spPr>
              <a:xfrm>
                <a:off x="8656319" y="5648567"/>
                <a:ext cx="2685011" cy="1200329"/>
              </a:xfrm>
              <a:prstGeom prst="rect">
                <a:avLst/>
              </a:prstGeom>
              <a:blipFill>
                <a:blip r:embed="rId5"/>
                <a:stretch>
                  <a:fillRect l="-3409" t="-3553" r="-227" b="-11168"/>
                </a:stretch>
              </a:blipFill>
            </p:spPr>
            <p:txBody>
              <a:bodyPr/>
              <a:lstStyle/>
              <a:p>
                <a:r>
                  <a:rPr lang="en-US">
                    <a:noFill/>
                  </a:rPr>
                  <a:t> </a:t>
                </a:r>
              </a:p>
            </p:txBody>
          </p:sp>
        </mc:Fallback>
      </mc:AlternateContent>
    </p:spTree>
    <p:extLst>
      <p:ext uri="{BB962C8B-B14F-4D97-AF65-F5344CB8AC3E}">
        <p14:creationId xmlns:p14="http://schemas.microsoft.com/office/powerpoint/2010/main" val="137775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1" grpId="0" animBg="1"/>
      <p:bldP spid="12" grpId="0" animBg="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A9160-E573-48A7-A864-2BB308345D97}"/>
              </a:ext>
            </a:extLst>
          </p:cNvPr>
          <p:cNvSpPr>
            <a:spLocks noGrp="1"/>
          </p:cNvSpPr>
          <p:nvPr>
            <p:ph type="title"/>
          </p:nvPr>
        </p:nvSpPr>
        <p:spPr/>
        <p:txBody>
          <a:bodyPr/>
          <a:lstStyle/>
          <a:p>
            <a:r>
              <a:rPr lang="en-US" dirty="0"/>
              <a:t>Example with geometric RV (again)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25C8417-82D1-4558-AA7C-62207418DF6A}"/>
                  </a:ext>
                </a:extLst>
              </p:cNvPr>
              <p:cNvSpPr>
                <a:spLocks noGrp="1"/>
              </p:cNvSpPr>
              <p:nvPr>
                <p:ph idx="1"/>
              </p:nvPr>
            </p:nvSpPr>
            <p:spPr/>
            <p:txBody>
              <a:bodyPr/>
              <a:lstStyle/>
              <a:p>
                <a:r>
                  <a:rPr lang="en-US" dirty="0"/>
                  <a:t>Suppose you roll a fair (6-sided) die until you see a 6. Let </a:t>
                </a:r>
                <a14:m>
                  <m:oMath xmlns:m="http://schemas.openxmlformats.org/officeDocument/2006/math">
                    <m:r>
                      <a:rPr lang="en-US" b="0" i="1" smtClean="0">
                        <a:latin typeface="Cambria Math" panose="02040503050406030204" pitchFamily="18" charset="0"/>
                      </a:rPr>
                      <m:t>𝑋</m:t>
                    </m:r>
                  </m:oMath>
                </a14:m>
                <a:r>
                  <a:rPr lang="en-US" dirty="0"/>
                  <a:t> be the number of rolls. </a:t>
                </a:r>
              </a:p>
              <a:p>
                <a:r>
                  <a:rPr lang="en-US" dirty="0"/>
                  <a:t>Bound the probability that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≥12</m:t>
                    </m:r>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725C8417-82D1-4558-AA7C-62207418DF6A}"/>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7B49DE77-0D52-490F-B1D3-FA62873C5D48}"/>
              </a:ext>
            </a:extLst>
          </p:cNvPr>
          <p:cNvGrpSpPr/>
          <p:nvPr/>
        </p:nvGrpSpPr>
        <p:grpSpPr>
          <a:xfrm>
            <a:off x="6367500" y="4444579"/>
            <a:ext cx="5682126" cy="2313668"/>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8B69513-784F-46AC-94D8-FBA15D3F1AE1}"/>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0" smtClean="0">
                                <a:latin typeface="Cambria Math" panose="02040503050406030204" pitchFamily="18" charset="0"/>
                                <a:cs typeface="Segoe UI Semibold" panose="020B0702040204020203" pitchFamily="34" charset="0"/>
                              </a:rPr>
                              <m:t>𝐕𝐚𝐫</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sSup>
                              <m:sSupPr>
                                <m:ctrlPr>
                                  <a:rPr lang="en-US" sz="2800" b="1" i="1" smtClean="0">
                                    <a:latin typeface="Cambria Math" panose="02040503050406030204" pitchFamily="18" charset="0"/>
                                    <a:cs typeface="Segoe UI Semibold" panose="020B0702040204020203" pitchFamily="34" charset="0"/>
                                  </a:rPr>
                                </m:ctrlPr>
                              </m:sSupPr>
                              <m:e>
                                <m:r>
                                  <a:rPr lang="en-US" sz="2800" b="1" i="1" smtClean="0">
                                    <a:latin typeface="Cambria Math" panose="02040503050406030204" pitchFamily="18" charset="0"/>
                                    <a:cs typeface="Segoe UI Semibold" panose="020B0702040204020203" pitchFamily="34" charset="0"/>
                                  </a:rPr>
                                  <m:t>𝒕</m:t>
                                </m:r>
                              </m:e>
                              <m:sup>
                                <m:r>
                                  <a:rPr lang="en-US" sz="2800" b="1" i="1" smtClean="0">
                                    <a:latin typeface="Cambria Math" panose="02040503050406030204" pitchFamily="18" charset="0"/>
                                    <a:cs typeface="Segoe UI Semibold" panose="020B0702040204020203" pitchFamily="34" charset="0"/>
                                  </a:rPr>
                                  <m:t>𝟐</m:t>
                                </m:r>
                              </m:sup>
                            </m:sSup>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68B69513-784F-46AC-94D8-FBA15D3F1AE1}"/>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08932124-1544-40B9-AD48-BB49324C00C7}"/>
                </a:ext>
              </a:extLst>
            </p:cNvPr>
            <p:cNvSpPr/>
            <p:nvPr/>
          </p:nvSpPr>
          <p:spPr>
            <a:xfrm>
              <a:off x="1195367" y="3429001"/>
              <a:ext cx="6101786" cy="50898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Chebyshev’s Inequality</a:t>
              </a:r>
            </a:p>
          </p:txBody>
        </p:sp>
      </p:grpSp>
    </p:spTree>
    <p:extLst>
      <p:ext uri="{BB962C8B-B14F-4D97-AF65-F5344CB8AC3E}">
        <p14:creationId xmlns:p14="http://schemas.microsoft.com/office/powerpoint/2010/main" val="3047634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A9160-E573-48A7-A864-2BB308345D97}"/>
              </a:ext>
            </a:extLst>
          </p:cNvPr>
          <p:cNvSpPr>
            <a:spLocks noGrp="1"/>
          </p:cNvSpPr>
          <p:nvPr>
            <p:ph type="title"/>
          </p:nvPr>
        </p:nvSpPr>
        <p:spPr/>
        <p:txBody>
          <a:bodyPr/>
          <a:lstStyle/>
          <a:p>
            <a:r>
              <a:rPr lang="en-US" dirty="0"/>
              <a:t>Example with geometric RV (again)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25C8417-82D1-4558-AA7C-62207418DF6A}"/>
                  </a:ext>
                </a:extLst>
              </p:cNvPr>
              <p:cNvSpPr>
                <a:spLocks noGrp="1"/>
              </p:cNvSpPr>
              <p:nvPr>
                <p:ph idx="1"/>
              </p:nvPr>
            </p:nvSpPr>
            <p:spPr/>
            <p:txBody>
              <a:bodyPr/>
              <a:lstStyle/>
              <a:p>
                <a:r>
                  <a:rPr lang="en-US" dirty="0"/>
                  <a:t>Suppose you roll a fair (6-sided) die until you see a 6. Let </a:t>
                </a:r>
                <a14:m>
                  <m:oMath xmlns:m="http://schemas.openxmlformats.org/officeDocument/2006/math">
                    <m:r>
                      <a:rPr lang="en-US" b="0" i="1" smtClean="0">
                        <a:latin typeface="Cambria Math" panose="02040503050406030204" pitchFamily="18" charset="0"/>
                      </a:rPr>
                      <m:t>𝑋</m:t>
                    </m:r>
                  </m:oMath>
                </a14:m>
                <a:r>
                  <a:rPr lang="en-US" dirty="0"/>
                  <a:t> be the number of rolls. </a:t>
                </a:r>
              </a:p>
              <a:p>
                <a:r>
                  <a:rPr lang="en-US" dirty="0"/>
                  <a:t>Bound the probability that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≥12</m:t>
                    </m:r>
                  </m:oMath>
                </a14:m>
                <a:endParaRPr lang="en-US" dirty="0"/>
              </a:p>
              <a:p>
                <a:endParaRPr lang="en-US" dirty="0"/>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≥12</m:t>
                        </m:r>
                      </m:e>
                    </m:d>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−6</m:t>
                            </m:r>
                          </m:e>
                        </m:d>
                        <m:r>
                          <a:rPr lang="en-US" b="0" i="1" smtClean="0">
                            <a:latin typeface="Cambria Math" panose="02040503050406030204" pitchFamily="18" charset="0"/>
                          </a:rPr>
                          <m:t>≥6</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f>
                          <m:fPr>
                            <m:ctrlPr>
                              <a:rPr lang="en-US" b="0" i="1" smtClean="0">
                                <a:latin typeface="Cambria Math" panose="02040503050406030204" pitchFamily="18" charset="0"/>
                              </a:rPr>
                            </m:ctrlPr>
                          </m:fPr>
                          <m:num>
                            <m:r>
                              <a:rPr lang="en-US" b="0" i="1" smtClean="0">
                                <a:latin typeface="Cambria Math" panose="02040503050406030204" pitchFamily="18" charset="0"/>
                              </a:rPr>
                              <m:t>5/6</m:t>
                            </m:r>
                          </m:num>
                          <m:den>
                            <m:r>
                              <a:rPr lang="en-US" b="0" i="1" smtClean="0">
                                <a:latin typeface="Cambria Math" panose="02040503050406030204" pitchFamily="18" charset="0"/>
                              </a:rPr>
                              <m:t>1/36</m:t>
                            </m:r>
                          </m:den>
                        </m:f>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6</m:t>
                            </m:r>
                          </m:e>
                          <m:sup>
                            <m:r>
                              <a:rPr lang="en-US" b="0" i="1" smtClean="0">
                                <a:latin typeface="Cambria Math" panose="02040503050406030204" pitchFamily="18" charset="0"/>
                              </a:rPr>
                              <m:t>2</m:t>
                            </m:r>
                          </m:sup>
                        </m:sSup>
                      </m:den>
                    </m:f>
                  </m:oMath>
                </a14:m>
                <a:r>
                  <a:rPr lang="en-US" dirty="0"/>
                  <a:t> </a:t>
                </a:r>
                <a14:m>
                  <m:oMath xmlns:m="http://schemas.openxmlformats.org/officeDocument/2006/math">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5</m:t>
                        </m:r>
                      </m:num>
                      <m:den>
                        <m:r>
                          <a:rPr lang="en-US" b="0" i="1" dirty="0" smtClean="0">
                            <a:latin typeface="Cambria Math" panose="02040503050406030204" pitchFamily="18" charset="0"/>
                          </a:rPr>
                          <m:t>6</m:t>
                        </m:r>
                      </m:den>
                    </m:f>
                  </m:oMath>
                </a14:m>
                <a:endParaRPr lang="en-US" dirty="0"/>
              </a:p>
              <a:p>
                <a:endParaRPr lang="en-US" dirty="0"/>
              </a:p>
              <a:p>
                <a:r>
                  <a:rPr lang="en-US" dirty="0"/>
                  <a:t>Not any better than Markov </a:t>
                </a:r>
                <a:r>
                  <a:rPr lang="en-US" dirty="0">
                    <a:sym typeface="Wingdings" panose="05000000000000000000" pitchFamily="2" charset="2"/>
                  </a:rPr>
                  <a:t></a:t>
                </a:r>
                <a:endParaRPr lang="en-US" dirty="0"/>
              </a:p>
            </p:txBody>
          </p:sp>
        </mc:Choice>
        <mc:Fallback xmlns="">
          <p:sp>
            <p:nvSpPr>
              <p:cNvPr id="3" name="Content Placeholder 2">
                <a:extLst>
                  <a:ext uri="{FF2B5EF4-FFF2-40B4-BE49-F238E27FC236}">
                    <a16:creationId xmlns:a16="http://schemas.microsoft.com/office/drawing/2014/main" id="{725C8417-82D1-4558-AA7C-62207418DF6A}"/>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7B49DE77-0D52-490F-B1D3-FA62873C5D48}"/>
              </a:ext>
            </a:extLst>
          </p:cNvPr>
          <p:cNvGrpSpPr/>
          <p:nvPr/>
        </p:nvGrpSpPr>
        <p:grpSpPr>
          <a:xfrm>
            <a:off x="6367500" y="4444579"/>
            <a:ext cx="5682126" cy="2313668"/>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8B69513-784F-46AC-94D8-FBA15D3F1AE1}"/>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0" smtClean="0">
                                <a:latin typeface="Cambria Math" panose="02040503050406030204" pitchFamily="18" charset="0"/>
                                <a:cs typeface="Segoe UI Semibold" panose="020B0702040204020203" pitchFamily="34" charset="0"/>
                              </a:rPr>
                              <m:t>𝐕𝐚𝐫</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sSup>
                              <m:sSupPr>
                                <m:ctrlPr>
                                  <a:rPr lang="en-US" sz="2800" b="1" i="1" smtClean="0">
                                    <a:latin typeface="Cambria Math" panose="02040503050406030204" pitchFamily="18" charset="0"/>
                                    <a:cs typeface="Segoe UI Semibold" panose="020B0702040204020203" pitchFamily="34" charset="0"/>
                                  </a:rPr>
                                </m:ctrlPr>
                              </m:sSupPr>
                              <m:e>
                                <m:r>
                                  <a:rPr lang="en-US" sz="2800" b="1" i="1" smtClean="0">
                                    <a:latin typeface="Cambria Math" panose="02040503050406030204" pitchFamily="18" charset="0"/>
                                    <a:cs typeface="Segoe UI Semibold" panose="020B0702040204020203" pitchFamily="34" charset="0"/>
                                  </a:rPr>
                                  <m:t>𝒕</m:t>
                                </m:r>
                              </m:e>
                              <m:sup>
                                <m:r>
                                  <a:rPr lang="en-US" sz="2800" b="1" i="1" smtClean="0">
                                    <a:latin typeface="Cambria Math" panose="02040503050406030204" pitchFamily="18" charset="0"/>
                                    <a:cs typeface="Segoe UI Semibold" panose="020B0702040204020203" pitchFamily="34" charset="0"/>
                                  </a:rPr>
                                  <m:t>𝟐</m:t>
                                </m:r>
                              </m:sup>
                            </m:sSup>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68B69513-784F-46AC-94D8-FBA15D3F1AE1}"/>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08932124-1544-40B9-AD48-BB49324C00C7}"/>
                </a:ext>
              </a:extLst>
            </p:cNvPr>
            <p:cNvSpPr/>
            <p:nvPr/>
          </p:nvSpPr>
          <p:spPr>
            <a:xfrm>
              <a:off x="1195367" y="3429001"/>
              <a:ext cx="6101786" cy="50898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Chebyshev’s Inequality</a:t>
              </a:r>
            </a:p>
          </p:txBody>
        </p:sp>
      </p:grpSp>
    </p:spTree>
    <p:extLst>
      <p:ext uri="{BB962C8B-B14F-4D97-AF65-F5344CB8AC3E}">
        <p14:creationId xmlns:p14="http://schemas.microsoft.com/office/powerpoint/2010/main" val="3094866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A9160-E573-48A7-A864-2BB308345D97}"/>
              </a:ext>
            </a:extLst>
          </p:cNvPr>
          <p:cNvSpPr>
            <a:spLocks noGrp="1"/>
          </p:cNvSpPr>
          <p:nvPr>
            <p:ph type="title"/>
          </p:nvPr>
        </p:nvSpPr>
        <p:spPr/>
        <p:txBody>
          <a:bodyPr/>
          <a:lstStyle/>
          <a:p>
            <a:r>
              <a:rPr lang="en-US" dirty="0"/>
              <a:t>Example with geometric RV (diff bound)</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25C8417-82D1-4558-AA7C-62207418DF6A}"/>
                  </a:ext>
                </a:extLst>
              </p:cNvPr>
              <p:cNvSpPr>
                <a:spLocks noGrp="1"/>
              </p:cNvSpPr>
              <p:nvPr>
                <p:ph idx="1"/>
              </p:nvPr>
            </p:nvSpPr>
            <p:spPr/>
            <p:txBody>
              <a:bodyPr>
                <a:normAutofit lnSpcReduction="10000"/>
              </a:bodyPr>
              <a:lstStyle/>
              <a:p>
                <a:r>
                  <a:rPr lang="en-US" dirty="0"/>
                  <a:t>Let </a:t>
                </a:r>
                <a14:m>
                  <m:oMath xmlns:m="http://schemas.openxmlformats.org/officeDocument/2006/math">
                    <m:r>
                      <a:rPr lang="en-US" b="0" i="1" smtClean="0">
                        <a:latin typeface="Cambria Math" panose="02040503050406030204" pitchFamily="18" charset="0"/>
                      </a:rPr>
                      <m:t>𝑋</m:t>
                    </m:r>
                  </m:oMath>
                </a14:m>
                <a:r>
                  <a:rPr lang="en-US" dirty="0"/>
                  <a:t> be a geometric </a:t>
                </a:r>
                <a:r>
                  <a:rPr lang="en-US" dirty="0" err="1"/>
                  <a:t>rv</a:t>
                </a:r>
                <a:r>
                  <a:rPr lang="en-US" dirty="0"/>
                  <a:t> with parameter </a:t>
                </a:r>
                <a14:m>
                  <m:oMath xmlns:m="http://schemas.openxmlformats.org/officeDocument/2006/math">
                    <m:r>
                      <a:rPr lang="en-US" b="0" i="1" smtClean="0">
                        <a:latin typeface="Cambria Math" panose="02040503050406030204" pitchFamily="18" charset="0"/>
                      </a:rPr>
                      <m:t>𝑝</m:t>
                    </m:r>
                  </m:oMath>
                </a14:m>
                <a:endParaRPr lang="en-US" dirty="0"/>
              </a:p>
              <a:p>
                <a:r>
                  <a:rPr lang="en-US" dirty="0"/>
                  <a:t>Bound the probability that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𝑝</m:t>
                        </m:r>
                      </m:den>
                    </m:f>
                  </m:oMath>
                </a14:m>
                <a:endParaRPr lang="en-US" dirty="0"/>
              </a:p>
              <a:p>
                <a:endParaRPr lang="en-US" dirty="0"/>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𝑝</m:t>
                            </m:r>
                          </m:den>
                        </m:f>
                      </m:e>
                    </m:d>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𝑝</m:t>
                                </m:r>
                              </m:den>
                            </m:f>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𝑝</m:t>
                            </m:r>
                          </m:den>
                        </m:f>
                      </m:e>
                    </m:d>
                    <m:r>
                      <a:rPr lang="en-US" b="0" i="1" smtClean="0">
                        <a:latin typeface="Cambria Math" panose="02040503050406030204" pitchFamily="18" charset="0"/>
                      </a:rPr>
                      <m:t>≤</m:t>
                    </m:r>
                    <m:f>
                      <m:fPr>
                        <m:ctrlPr>
                          <a:rPr lang="en-US" b="0" i="1" smtClean="0">
                            <a:latin typeface="Cambria Math" panose="02040503050406030204" pitchFamily="18" charset="0"/>
                          </a:rPr>
                        </m:ctrlPr>
                      </m:fPr>
                      <m:num>
                        <m:f>
                          <m:fPr>
                            <m:ctrlPr>
                              <a:rPr lang="en-US" b="0" i="1" smtClean="0">
                                <a:latin typeface="Cambria Math" panose="02040503050406030204" pitchFamily="18" charset="0"/>
                              </a:rPr>
                            </m:ctrlPr>
                          </m:fPr>
                          <m:num>
                            <m:r>
                              <a:rPr lang="en-US" b="0" i="1" smtClean="0">
                                <a:latin typeface="Cambria Math" panose="02040503050406030204" pitchFamily="18" charset="0"/>
                              </a:rPr>
                              <m:t>1−</m:t>
                            </m:r>
                            <m:r>
                              <a:rPr lang="en-US" b="0" i="1" smtClean="0">
                                <a:latin typeface="Cambria Math" panose="02040503050406030204" pitchFamily="18" charset="0"/>
                              </a:rPr>
                              <m:t>𝑝</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2</m:t>
                                </m:r>
                              </m:sup>
                            </m:sSup>
                          </m:den>
                        </m:f>
                      </m:num>
                      <m:den>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2</m:t>
                                </m:r>
                              </m:sup>
                            </m:sSup>
                          </m:den>
                        </m:f>
                      </m:den>
                    </m:f>
                  </m:oMath>
                </a14:m>
                <a:r>
                  <a:rPr lang="en-US" dirty="0"/>
                  <a:t> </a:t>
                </a:r>
                <a14:m>
                  <m:oMath xmlns:m="http://schemas.openxmlformats.org/officeDocument/2006/math">
                    <m:r>
                      <a:rPr lang="en-US" b="0" i="1" dirty="0" smtClean="0">
                        <a:latin typeface="Cambria Math" panose="02040503050406030204" pitchFamily="18" charset="0"/>
                      </a:rPr>
                      <m:t>=1−</m:t>
                    </m:r>
                    <m:r>
                      <a:rPr lang="en-US" b="0" i="1" dirty="0" smtClean="0">
                        <a:latin typeface="Cambria Math" panose="02040503050406030204" pitchFamily="18" charset="0"/>
                      </a:rPr>
                      <m:t>𝑝</m:t>
                    </m:r>
                  </m:oMath>
                </a14:m>
                <a:endParaRPr lang="en-US" dirty="0"/>
              </a:p>
              <a:p>
                <a:r>
                  <a:rPr lang="en-US" dirty="0"/>
                  <a:t>Markov gives:</a:t>
                </a:r>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𝑝</m:t>
                            </m:r>
                          </m:den>
                        </m:f>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num>
                      <m:den>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𝑝</m:t>
                            </m:r>
                          </m:den>
                        </m:f>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𝑝</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𝑝</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r>
                  <a:rPr lang="en-US" dirty="0"/>
                  <a:t>.</a:t>
                </a:r>
              </a:p>
              <a:p>
                <a:r>
                  <a:rPr lang="en-US" dirty="0"/>
                  <a:t>For large </a:t>
                </a:r>
                <a14:m>
                  <m:oMath xmlns:m="http://schemas.openxmlformats.org/officeDocument/2006/math">
                    <m:r>
                      <a:rPr lang="en-US" b="0" i="1" smtClean="0">
                        <a:latin typeface="Cambria Math" panose="02040503050406030204" pitchFamily="18" charset="0"/>
                      </a:rPr>
                      <m:t>𝑝</m:t>
                    </m:r>
                  </m:oMath>
                </a14:m>
                <a:r>
                  <a:rPr lang="en-US" dirty="0"/>
                  <a:t>, Chebyshev is better.</a:t>
                </a:r>
              </a:p>
            </p:txBody>
          </p:sp>
        </mc:Choice>
        <mc:Fallback>
          <p:sp>
            <p:nvSpPr>
              <p:cNvPr id="3" name="Content Placeholder 2">
                <a:extLst>
                  <a:ext uri="{FF2B5EF4-FFF2-40B4-BE49-F238E27FC236}">
                    <a16:creationId xmlns:a16="http://schemas.microsoft.com/office/drawing/2014/main" id="{725C8417-82D1-4558-AA7C-62207418DF6A}"/>
                  </a:ext>
                </a:extLst>
              </p:cNvPr>
              <p:cNvSpPr>
                <a:spLocks noGrp="1" noRot="1" noChangeAspect="1" noMove="1" noResize="1" noEditPoints="1" noAdjustHandles="1" noChangeArrowheads="1" noChangeShapeType="1" noTextEdit="1"/>
              </p:cNvSpPr>
              <p:nvPr>
                <p:ph idx="1"/>
              </p:nvPr>
            </p:nvSpPr>
            <p:spPr>
              <a:blipFill>
                <a:blip r:embed="rId2"/>
                <a:stretch>
                  <a:fillRect l="-654" t="-3019"/>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7B49DE77-0D52-490F-B1D3-FA62873C5D48}"/>
              </a:ext>
            </a:extLst>
          </p:cNvPr>
          <p:cNvGrpSpPr/>
          <p:nvPr/>
        </p:nvGrpSpPr>
        <p:grpSpPr>
          <a:xfrm>
            <a:off x="6367500" y="4444579"/>
            <a:ext cx="5682126" cy="2313668"/>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8B69513-784F-46AC-94D8-FBA15D3F1AE1}"/>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0" smtClean="0">
                                <a:latin typeface="Cambria Math" panose="02040503050406030204" pitchFamily="18" charset="0"/>
                                <a:cs typeface="Segoe UI Semibold" panose="020B0702040204020203" pitchFamily="34" charset="0"/>
                              </a:rPr>
                              <m:t>𝐕𝐚𝐫</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sSup>
                              <m:sSupPr>
                                <m:ctrlPr>
                                  <a:rPr lang="en-US" sz="2800" b="1" i="1" smtClean="0">
                                    <a:latin typeface="Cambria Math" panose="02040503050406030204" pitchFamily="18" charset="0"/>
                                    <a:cs typeface="Segoe UI Semibold" panose="020B0702040204020203" pitchFamily="34" charset="0"/>
                                  </a:rPr>
                                </m:ctrlPr>
                              </m:sSupPr>
                              <m:e>
                                <m:r>
                                  <a:rPr lang="en-US" sz="2800" b="1" i="1" smtClean="0">
                                    <a:latin typeface="Cambria Math" panose="02040503050406030204" pitchFamily="18" charset="0"/>
                                    <a:cs typeface="Segoe UI Semibold" panose="020B0702040204020203" pitchFamily="34" charset="0"/>
                                  </a:rPr>
                                  <m:t>𝒕</m:t>
                                </m:r>
                              </m:e>
                              <m:sup>
                                <m:r>
                                  <a:rPr lang="en-US" sz="2800" b="1" i="1" smtClean="0">
                                    <a:latin typeface="Cambria Math" panose="02040503050406030204" pitchFamily="18" charset="0"/>
                                    <a:cs typeface="Segoe UI Semibold" panose="020B0702040204020203" pitchFamily="34" charset="0"/>
                                  </a:rPr>
                                  <m:t>𝟐</m:t>
                                </m:r>
                              </m:sup>
                            </m:sSup>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68B69513-784F-46AC-94D8-FBA15D3F1AE1}"/>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08932124-1544-40B9-AD48-BB49324C00C7}"/>
                </a:ext>
              </a:extLst>
            </p:cNvPr>
            <p:cNvSpPr/>
            <p:nvPr/>
          </p:nvSpPr>
          <p:spPr>
            <a:xfrm>
              <a:off x="1195367" y="3429001"/>
              <a:ext cx="6101786" cy="50898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Chebyshev’s Inequality</a:t>
              </a:r>
            </a:p>
          </p:txBody>
        </p:sp>
      </p:grpSp>
    </p:spTree>
    <p:extLst>
      <p:ext uri="{BB962C8B-B14F-4D97-AF65-F5344CB8AC3E}">
        <p14:creationId xmlns:p14="http://schemas.microsoft.com/office/powerpoint/2010/main" val="258614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755BA-C2C3-4EE1-BE33-74301A4AEB74}"/>
              </a:ext>
            </a:extLst>
          </p:cNvPr>
          <p:cNvSpPr>
            <a:spLocks noGrp="1"/>
          </p:cNvSpPr>
          <p:nvPr>
            <p:ph type="title"/>
          </p:nvPr>
        </p:nvSpPr>
        <p:spPr/>
        <p:txBody>
          <a:bodyPr/>
          <a:lstStyle/>
          <a:p>
            <a:r>
              <a:rPr lang="en-US" dirty="0"/>
              <a:t>Better Example</a:t>
            </a:r>
          </a:p>
        </p:txBody>
      </p:sp>
      <p:sp>
        <p:nvSpPr>
          <p:cNvPr id="3" name="Content Placeholder 2">
            <a:extLst>
              <a:ext uri="{FF2B5EF4-FFF2-40B4-BE49-F238E27FC236}">
                <a16:creationId xmlns:a16="http://schemas.microsoft.com/office/drawing/2014/main" id="{5E7A80A8-B07E-4836-909A-15418CB26FDF}"/>
              </a:ext>
            </a:extLst>
          </p:cNvPr>
          <p:cNvSpPr>
            <a:spLocks noGrp="1"/>
          </p:cNvSpPr>
          <p:nvPr>
            <p:ph idx="1"/>
          </p:nvPr>
        </p:nvSpPr>
        <p:spPr/>
        <p:txBody>
          <a:bodyPr/>
          <a:lstStyle/>
          <a:p>
            <a:r>
              <a:rPr lang="en-US" dirty="0"/>
              <a:t>Suppose the average number of ads you see on a website is 25. </a:t>
            </a:r>
            <a:r>
              <a:rPr lang="en-US" dirty="0">
                <a:solidFill>
                  <a:srgbClr val="7030A0"/>
                </a:solidFill>
              </a:rPr>
              <a:t>And the variance of the number of ads is 16</a:t>
            </a:r>
            <a:r>
              <a:rPr lang="en-US" dirty="0"/>
              <a:t>. Give an upper bound on the probability of seeing a website with </a:t>
            </a:r>
            <a:r>
              <a:rPr lang="en-US" b="1" dirty="0">
                <a:solidFill>
                  <a:schemeClr val="accent2">
                    <a:lumMod val="75000"/>
                  </a:schemeClr>
                </a:solidFill>
              </a:rPr>
              <a:t>30</a:t>
            </a:r>
            <a:r>
              <a:rPr lang="en-US" dirty="0"/>
              <a:t> or more ads.</a:t>
            </a:r>
          </a:p>
          <a:p>
            <a:endParaRPr lang="en-US" dirty="0"/>
          </a:p>
          <a:p>
            <a:endParaRPr lang="en-US" dirty="0"/>
          </a:p>
        </p:txBody>
      </p:sp>
      <p:sp>
        <p:nvSpPr>
          <p:cNvPr id="4" name="Rounded Rectangle 4">
            <a:extLst>
              <a:ext uri="{FF2B5EF4-FFF2-40B4-BE49-F238E27FC236}">
                <a16:creationId xmlns:a16="http://schemas.microsoft.com/office/drawing/2014/main" id="{7D7431A5-ED52-4298-8AFC-0195B2E1BB81}"/>
              </a:ext>
            </a:extLst>
          </p:cNvPr>
          <p:cNvSpPr/>
          <p:nvPr/>
        </p:nvSpPr>
        <p:spPr>
          <a:xfrm>
            <a:off x="1902416" y="5321321"/>
            <a:ext cx="3810924" cy="1234028"/>
          </a:xfrm>
          <a:prstGeom prst="roundRect">
            <a:avLst/>
          </a:prstGeom>
          <a:solidFill>
            <a:schemeClr val="accent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Fill out the poll everywhere so Kushal knows how long to explain</a:t>
            </a:r>
          </a:p>
          <a:p>
            <a:pPr algn="ctr"/>
            <a:r>
              <a:rPr lang="en-US" sz="2000" dirty="0"/>
              <a:t>Go to pollev.com/cse312su21</a:t>
            </a:r>
          </a:p>
        </p:txBody>
      </p:sp>
      <p:grpSp>
        <p:nvGrpSpPr>
          <p:cNvPr id="5" name="Group 4">
            <a:extLst>
              <a:ext uri="{FF2B5EF4-FFF2-40B4-BE49-F238E27FC236}">
                <a16:creationId xmlns:a16="http://schemas.microsoft.com/office/drawing/2014/main" id="{CD690D2C-1EDA-47BE-A723-CA5131474AAE}"/>
              </a:ext>
            </a:extLst>
          </p:cNvPr>
          <p:cNvGrpSpPr/>
          <p:nvPr/>
        </p:nvGrpSpPr>
        <p:grpSpPr>
          <a:xfrm>
            <a:off x="6744305" y="3755613"/>
            <a:ext cx="5447695" cy="3131417"/>
            <a:chOff x="1185842" y="3429000"/>
            <a:chExt cx="6111311" cy="1927846"/>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854DCF6C-5EDD-4DD2-BE87-862D14192313}"/>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0" smtClean="0">
                                <a:latin typeface="Cambria Math" panose="02040503050406030204" pitchFamily="18" charset="0"/>
                                <a:cs typeface="Segoe UI Semibold" panose="020B0702040204020203" pitchFamily="34" charset="0"/>
                              </a:rPr>
                              <m:t>𝐕𝐚𝐫</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sSup>
                              <m:sSupPr>
                                <m:ctrlPr>
                                  <a:rPr lang="en-US" sz="2800" b="1" i="1" smtClean="0">
                                    <a:latin typeface="Cambria Math" panose="02040503050406030204" pitchFamily="18" charset="0"/>
                                    <a:cs typeface="Segoe UI Semibold" panose="020B0702040204020203" pitchFamily="34" charset="0"/>
                                  </a:rPr>
                                </m:ctrlPr>
                              </m:sSupPr>
                              <m:e>
                                <m:r>
                                  <a:rPr lang="en-US" sz="2800" b="1" i="1" smtClean="0">
                                    <a:latin typeface="Cambria Math" panose="02040503050406030204" pitchFamily="18" charset="0"/>
                                    <a:cs typeface="Segoe UI Semibold" panose="020B0702040204020203" pitchFamily="34" charset="0"/>
                                  </a:rPr>
                                  <m:t>𝒕</m:t>
                                </m:r>
                              </m:e>
                              <m:sup>
                                <m:r>
                                  <a:rPr lang="en-US" sz="2800" b="1" i="1" smtClean="0">
                                    <a:latin typeface="Cambria Math" panose="02040503050406030204" pitchFamily="18" charset="0"/>
                                    <a:cs typeface="Segoe UI Semibold" panose="020B0702040204020203" pitchFamily="34" charset="0"/>
                                  </a:rPr>
                                  <m:t>𝟐</m:t>
                                </m:r>
                              </m:sup>
                            </m:sSup>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68B69513-784F-46AC-94D8-FBA15D3F1AE1}"/>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a:stretch>
                </a:blipFill>
                <a:ln>
                  <a:noFill/>
                </a:ln>
              </p:spPr>
              <p:txBody>
                <a:bodyPr/>
                <a:lstStyle/>
                <a:p>
                  <a:r>
                    <a:rPr lang="en-US">
                      <a:noFill/>
                    </a:rPr>
                    <a:t> </a:t>
                  </a:r>
                </a:p>
              </p:txBody>
            </p:sp>
          </mc:Fallback>
        </mc:AlternateContent>
        <p:sp>
          <p:nvSpPr>
            <p:cNvPr id="7" name="Rectangle 6">
              <a:extLst>
                <a:ext uri="{FF2B5EF4-FFF2-40B4-BE49-F238E27FC236}">
                  <a16:creationId xmlns:a16="http://schemas.microsoft.com/office/drawing/2014/main" id="{6C16F47F-37A6-4304-9EB1-E3B58474F0FA}"/>
                </a:ext>
              </a:extLst>
            </p:cNvPr>
            <p:cNvSpPr/>
            <p:nvPr/>
          </p:nvSpPr>
          <p:spPr>
            <a:xfrm>
              <a:off x="1195367" y="3429000"/>
              <a:ext cx="6101786" cy="50898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Chebyshev’s Inequality</a:t>
              </a:r>
            </a:p>
          </p:txBody>
        </p:sp>
      </p:grpSp>
    </p:spTree>
    <p:extLst>
      <p:ext uri="{BB962C8B-B14F-4D97-AF65-F5344CB8AC3E}">
        <p14:creationId xmlns:p14="http://schemas.microsoft.com/office/powerpoint/2010/main" val="3992660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755BA-C2C3-4EE1-BE33-74301A4AEB74}"/>
              </a:ext>
            </a:extLst>
          </p:cNvPr>
          <p:cNvSpPr>
            <a:spLocks noGrp="1"/>
          </p:cNvSpPr>
          <p:nvPr>
            <p:ph type="title"/>
          </p:nvPr>
        </p:nvSpPr>
        <p:spPr/>
        <p:txBody>
          <a:bodyPr/>
          <a:lstStyle/>
          <a:p>
            <a:r>
              <a:rPr lang="en-US" dirty="0"/>
              <a:t>Better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E7A80A8-B07E-4836-909A-15418CB26FDF}"/>
                  </a:ext>
                </a:extLst>
              </p:cNvPr>
              <p:cNvSpPr>
                <a:spLocks noGrp="1"/>
              </p:cNvSpPr>
              <p:nvPr>
                <p:ph idx="1"/>
              </p:nvPr>
            </p:nvSpPr>
            <p:spPr/>
            <p:txBody>
              <a:bodyPr/>
              <a:lstStyle/>
              <a:p>
                <a:r>
                  <a:rPr lang="en-US" dirty="0"/>
                  <a:t>Suppose the average number of ads you see on a website is 25. </a:t>
                </a:r>
                <a:r>
                  <a:rPr lang="en-US" dirty="0">
                    <a:solidFill>
                      <a:srgbClr val="7030A0"/>
                    </a:solidFill>
                  </a:rPr>
                  <a:t>And the variance of the number of ads is 16</a:t>
                </a:r>
                <a:r>
                  <a:rPr lang="en-US" dirty="0"/>
                  <a:t>. Give an upper bound on the probability of seeing a website with </a:t>
                </a:r>
                <a:r>
                  <a:rPr lang="en-US" b="1" dirty="0">
                    <a:solidFill>
                      <a:schemeClr val="accent2">
                        <a:lumMod val="75000"/>
                      </a:schemeClr>
                    </a:solidFill>
                  </a:rPr>
                  <a:t>30</a:t>
                </a:r>
                <a:r>
                  <a:rPr lang="en-US" dirty="0"/>
                  <a:t> or more ads.</a:t>
                </a:r>
              </a:p>
              <a:p>
                <a:endParaRPr lang="en-US" dirty="0"/>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≥30</m:t>
                        </m:r>
                      </m:e>
                    </m:d>
                    <m:r>
                      <a:rPr lang="en-US" i="1">
                        <a:latin typeface="Cambria Math" panose="02040503050406030204" pitchFamily="18" charset="0"/>
                      </a:rPr>
                      <m:t>=</m:t>
                    </m:r>
                    <m:r>
                      <a:rPr lang="en-US" i="1">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−25≥5)≤</m:t>
                    </m:r>
                    <m:r>
                      <a:rPr lang="en-US" b="0" i="1" smtClean="0">
                        <a:latin typeface="Cambria Math" panose="02040503050406030204" pitchFamily="18" charset="0"/>
                      </a:rPr>
                      <m:t>ℙ</m:t>
                    </m:r>
                    <m:d>
                      <m:dPr>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−25</m:t>
                            </m:r>
                          </m:e>
                        </m:d>
                        <m:r>
                          <a:rPr lang="en-US" b="0" i="1" smtClean="0">
                            <a:latin typeface="Cambria Math" panose="02040503050406030204" pitchFamily="18" charset="0"/>
                          </a:rPr>
                          <m:t>≥5</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16</m:t>
                        </m:r>
                      </m:num>
                      <m:den>
                        <m:r>
                          <a:rPr lang="en-US" b="0" i="1" smtClean="0">
                            <a:latin typeface="Cambria Math" panose="02040503050406030204" pitchFamily="18" charset="0"/>
                          </a:rPr>
                          <m:t>25</m:t>
                        </m:r>
                      </m:den>
                    </m:f>
                  </m:oMath>
                </a14:m>
                <a:endParaRPr lang="en-US" dirty="0"/>
              </a:p>
            </p:txBody>
          </p:sp>
        </mc:Choice>
        <mc:Fallback xmlns="">
          <p:sp>
            <p:nvSpPr>
              <p:cNvPr id="3" name="Content Placeholder 2">
                <a:extLst>
                  <a:ext uri="{FF2B5EF4-FFF2-40B4-BE49-F238E27FC236}">
                    <a16:creationId xmlns:a16="http://schemas.microsoft.com/office/drawing/2014/main" id="{5E7A80A8-B07E-4836-909A-15418CB26FDF}"/>
                  </a:ext>
                </a:extLst>
              </p:cNvPr>
              <p:cNvSpPr>
                <a:spLocks noGrp="1" noRot="1" noChangeAspect="1" noMove="1" noResize="1" noEditPoints="1" noAdjustHandles="1" noChangeArrowheads="1" noChangeShapeType="1" noTextEdit="1"/>
              </p:cNvSpPr>
              <p:nvPr>
                <p:ph idx="1"/>
              </p:nvPr>
            </p:nvSpPr>
            <p:spPr>
              <a:blipFill>
                <a:blip r:embed="rId2"/>
                <a:stretch>
                  <a:fillRect l="-708" t="-2138" r="-2288"/>
                </a:stretch>
              </a:blipFill>
            </p:spPr>
            <p:txBody>
              <a:bodyPr/>
              <a:lstStyle/>
              <a:p>
                <a:r>
                  <a:rPr lang="en-US">
                    <a:noFill/>
                  </a:rPr>
                  <a:t> </a:t>
                </a:r>
              </a:p>
            </p:txBody>
          </p:sp>
        </mc:Fallback>
      </mc:AlternateContent>
    </p:spTree>
    <p:extLst>
      <p:ext uri="{BB962C8B-B14F-4D97-AF65-F5344CB8AC3E}">
        <p14:creationId xmlns:p14="http://schemas.microsoft.com/office/powerpoint/2010/main" val="3582948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67EDF-9572-45C7-9B1C-9540E457D50A}"/>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A2FABDF2-24D6-4321-8C50-7087674B9C48}"/>
              </a:ext>
            </a:extLst>
          </p:cNvPr>
          <p:cNvSpPr>
            <a:spLocks noGrp="1"/>
          </p:cNvSpPr>
          <p:nvPr>
            <p:ph idx="1"/>
          </p:nvPr>
        </p:nvSpPr>
        <p:spPr/>
        <p:txBody>
          <a:bodyPr/>
          <a:lstStyle/>
          <a:p>
            <a:r>
              <a:rPr lang="en-US" dirty="0"/>
              <a:t>Point values for Question 4 in Problem Set 6 has been updated.</a:t>
            </a:r>
          </a:p>
          <a:p>
            <a:endParaRPr lang="en-US" dirty="0"/>
          </a:p>
          <a:p>
            <a:r>
              <a:rPr lang="en-US" dirty="0"/>
              <a:t>The Distinct Elements question has been updated to direct you to the correct page on the textbook. Look for the CDF on page 334.</a:t>
            </a:r>
          </a:p>
        </p:txBody>
      </p:sp>
    </p:spTree>
    <p:extLst>
      <p:ext uri="{BB962C8B-B14F-4D97-AF65-F5344CB8AC3E}">
        <p14:creationId xmlns:p14="http://schemas.microsoft.com/office/powerpoint/2010/main" val="386663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84455-FD79-4809-91AE-75294CC06EE1}"/>
              </a:ext>
            </a:extLst>
          </p:cNvPr>
          <p:cNvSpPr>
            <a:spLocks noGrp="1"/>
          </p:cNvSpPr>
          <p:nvPr>
            <p:ph type="title"/>
          </p:nvPr>
        </p:nvSpPr>
        <p:spPr/>
        <p:txBody>
          <a:bodyPr/>
          <a:lstStyle/>
          <a:p>
            <a:r>
              <a:rPr lang="en-US" dirty="0"/>
              <a:t>Near the mean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13BAF16-747A-4B0C-A6DF-255C3143708C}"/>
                  </a:ext>
                </a:extLst>
              </p:cNvPr>
              <p:cNvSpPr>
                <a:spLocks noGrp="1"/>
              </p:cNvSpPr>
              <p:nvPr>
                <p:ph idx="1"/>
              </p:nvPr>
            </p:nvSpPr>
            <p:spPr/>
            <p:txBody>
              <a:bodyPr/>
              <a:lstStyle/>
              <a:p>
                <a:r>
                  <a:rPr lang="en-US" dirty="0"/>
                  <a:t>Suppose you run a poll of </a:t>
                </a:r>
                <a14:m>
                  <m:oMath xmlns:m="http://schemas.openxmlformats.org/officeDocument/2006/math">
                    <m:r>
                      <a:rPr lang="en-US" b="0" i="0" smtClean="0">
                        <a:latin typeface="Cambria Math" panose="02040503050406030204" pitchFamily="18" charset="0"/>
                      </a:rPr>
                      <m:t>10</m:t>
                    </m:r>
                    <m:r>
                      <a:rPr lang="en-US" b="0" i="1" smtClean="0">
                        <a:latin typeface="Cambria Math" panose="02040503050406030204" pitchFamily="18" charset="0"/>
                      </a:rPr>
                      <m:t>00 </m:t>
                    </m:r>
                  </m:oMath>
                </a14:m>
                <a:r>
                  <a:rPr lang="en-US" dirty="0"/>
                  <a:t>people where in the true population 60% of the population supports you. What is the probability that the poll is not within 10-percentage-points of the true value?</a:t>
                </a:r>
              </a:p>
              <a:p>
                <a:endParaRPr lang="en-US" dirty="0"/>
              </a:p>
            </p:txBody>
          </p:sp>
        </mc:Choice>
        <mc:Fallback xmlns="">
          <p:sp>
            <p:nvSpPr>
              <p:cNvPr id="3" name="Content Placeholder 2">
                <a:extLst>
                  <a:ext uri="{FF2B5EF4-FFF2-40B4-BE49-F238E27FC236}">
                    <a16:creationId xmlns:a16="http://schemas.microsoft.com/office/drawing/2014/main" id="{C13BAF16-747A-4B0C-A6DF-255C3143708C}"/>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grpSp>
        <p:nvGrpSpPr>
          <p:cNvPr id="7" name="Group 6">
            <a:extLst>
              <a:ext uri="{FF2B5EF4-FFF2-40B4-BE49-F238E27FC236}">
                <a16:creationId xmlns:a16="http://schemas.microsoft.com/office/drawing/2014/main" id="{5B6FF4D4-0BD7-4EC6-96F3-C8680E771F1A}"/>
              </a:ext>
            </a:extLst>
          </p:cNvPr>
          <p:cNvGrpSpPr/>
          <p:nvPr/>
        </p:nvGrpSpPr>
        <p:grpSpPr>
          <a:xfrm>
            <a:off x="6744305" y="3755613"/>
            <a:ext cx="5447695" cy="3131417"/>
            <a:chOff x="1185842" y="3429000"/>
            <a:chExt cx="6111311" cy="1927846"/>
          </a:xfrm>
        </p:grpSpPr>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E40EF939-E5AF-4386-8E63-8844CE43F4F1}"/>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0" smtClean="0">
                                <a:latin typeface="Cambria Math" panose="02040503050406030204" pitchFamily="18" charset="0"/>
                                <a:cs typeface="Segoe UI Semibold" panose="020B0702040204020203" pitchFamily="34" charset="0"/>
                              </a:rPr>
                              <m:t>𝐕𝐚𝐫</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sSup>
                              <m:sSupPr>
                                <m:ctrlPr>
                                  <a:rPr lang="en-US" sz="2800" b="1" i="1" smtClean="0">
                                    <a:latin typeface="Cambria Math" panose="02040503050406030204" pitchFamily="18" charset="0"/>
                                    <a:cs typeface="Segoe UI Semibold" panose="020B0702040204020203" pitchFamily="34" charset="0"/>
                                  </a:rPr>
                                </m:ctrlPr>
                              </m:sSupPr>
                              <m:e>
                                <m:r>
                                  <a:rPr lang="en-US" sz="2800" b="1" i="1" smtClean="0">
                                    <a:latin typeface="Cambria Math" panose="02040503050406030204" pitchFamily="18" charset="0"/>
                                    <a:cs typeface="Segoe UI Semibold" panose="020B0702040204020203" pitchFamily="34" charset="0"/>
                                  </a:rPr>
                                  <m:t>𝒕</m:t>
                                </m:r>
                              </m:e>
                              <m:sup>
                                <m:r>
                                  <a:rPr lang="en-US" sz="2800" b="1" i="1" smtClean="0">
                                    <a:latin typeface="Cambria Math" panose="02040503050406030204" pitchFamily="18" charset="0"/>
                                    <a:cs typeface="Segoe UI Semibold" panose="020B0702040204020203" pitchFamily="34" charset="0"/>
                                  </a:rPr>
                                  <m:t>𝟐</m:t>
                                </m:r>
                              </m:sup>
                            </m:sSup>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68B69513-784F-46AC-94D8-FBA15D3F1AE1}"/>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a:stretch>
                </a:blipFill>
                <a:ln>
                  <a:noFill/>
                </a:ln>
              </p:spPr>
              <p:txBody>
                <a:bodyPr/>
                <a:lstStyle/>
                <a:p>
                  <a:r>
                    <a:rPr lang="en-US">
                      <a:noFill/>
                    </a:rPr>
                    <a:t> </a:t>
                  </a:r>
                </a:p>
              </p:txBody>
            </p:sp>
          </mc:Fallback>
        </mc:AlternateContent>
        <p:sp>
          <p:nvSpPr>
            <p:cNvPr id="12" name="Rectangle 11">
              <a:extLst>
                <a:ext uri="{FF2B5EF4-FFF2-40B4-BE49-F238E27FC236}">
                  <a16:creationId xmlns:a16="http://schemas.microsoft.com/office/drawing/2014/main" id="{80B18EB9-073D-4165-A72E-08795C7D890F}"/>
                </a:ext>
              </a:extLst>
            </p:cNvPr>
            <p:cNvSpPr/>
            <p:nvPr/>
          </p:nvSpPr>
          <p:spPr>
            <a:xfrm>
              <a:off x="1195367" y="3429000"/>
              <a:ext cx="6101786" cy="50898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Chebyshev’s Inequality</a:t>
              </a:r>
            </a:p>
          </p:txBody>
        </p:sp>
      </p:grpSp>
    </p:spTree>
    <p:extLst>
      <p:ext uri="{BB962C8B-B14F-4D97-AF65-F5344CB8AC3E}">
        <p14:creationId xmlns:p14="http://schemas.microsoft.com/office/powerpoint/2010/main" val="3152379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84455-FD79-4809-91AE-75294CC06EE1}"/>
              </a:ext>
            </a:extLst>
          </p:cNvPr>
          <p:cNvSpPr>
            <a:spLocks noGrp="1"/>
          </p:cNvSpPr>
          <p:nvPr>
            <p:ph type="title"/>
          </p:nvPr>
        </p:nvSpPr>
        <p:spPr/>
        <p:txBody>
          <a:bodyPr/>
          <a:lstStyle/>
          <a:p>
            <a:r>
              <a:rPr lang="en-US" dirty="0"/>
              <a:t>Near the mean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13BAF16-747A-4B0C-A6DF-255C3143708C}"/>
                  </a:ext>
                </a:extLst>
              </p:cNvPr>
              <p:cNvSpPr>
                <a:spLocks noGrp="1"/>
              </p:cNvSpPr>
              <p:nvPr>
                <p:ph idx="1"/>
              </p:nvPr>
            </p:nvSpPr>
            <p:spPr/>
            <p:txBody>
              <a:bodyPr/>
              <a:lstStyle/>
              <a:p>
                <a:r>
                  <a:rPr lang="en-US" dirty="0"/>
                  <a:t>Suppose you run a poll of </a:t>
                </a:r>
                <a14:m>
                  <m:oMath xmlns:m="http://schemas.openxmlformats.org/officeDocument/2006/math">
                    <m:r>
                      <a:rPr lang="en-US" b="0" i="0" smtClean="0">
                        <a:latin typeface="Cambria Math" panose="02040503050406030204" pitchFamily="18" charset="0"/>
                      </a:rPr>
                      <m:t>10</m:t>
                    </m:r>
                    <m:r>
                      <a:rPr lang="en-US" b="0" i="1" smtClean="0">
                        <a:latin typeface="Cambria Math" panose="02040503050406030204" pitchFamily="18" charset="0"/>
                      </a:rPr>
                      <m:t>00 </m:t>
                    </m:r>
                  </m:oMath>
                </a14:m>
                <a:r>
                  <a:rPr lang="en-US" dirty="0"/>
                  <a:t>people where in the true population 60% of the population supports you. What is the probability that the poll is not within 10-percentage-points of the true value?</a:t>
                </a:r>
              </a:p>
              <a:p>
                <a:endParaRPr lang="en-US" dirty="0"/>
              </a:p>
              <a:p>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𝑋</m:t>
                        </m:r>
                      </m:e>
                    </m:acc>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num>
                      <m:den>
                        <m:r>
                          <a:rPr lang="en-US" b="0" i="1" smtClean="0">
                            <a:latin typeface="Cambria Math" panose="02040503050406030204" pitchFamily="18" charset="0"/>
                          </a:rPr>
                          <m:t>1000</m:t>
                        </m:r>
                      </m:den>
                    </m:f>
                  </m:oMath>
                </a14:m>
                <a:endParaRPr lang="en-US" dirty="0"/>
              </a:p>
              <a:p>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𝑋</m:t>
                            </m:r>
                          </m:e>
                        </m:acc>
                      </m:e>
                    </m:d>
                    <m:r>
                      <a:rPr lang="en-US" b="0" i="1" smtClean="0">
                        <a:latin typeface="Cambria Math" panose="02040503050406030204" pitchFamily="18" charset="0"/>
                      </a:rPr>
                      <m:t>=1000⋅</m:t>
                    </m:r>
                    <m:f>
                      <m:fPr>
                        <m:ctrlPr>
                          <a:rPr lang="en-US" b="0" i="1" smtClean="0">
                            <a:latin typeface="Cambria Math" panose="02040503050406030204" pitchFamily="18" charset="0"/>
                          </a:rPr>
                        </m:ctrlPr>
                      </m:fPr>
                      <m:num>
                        <m:r>
                          <a:rPr lang="en-US" b="0" i="1" smtClean="0">
                            <a:latin typeface="Cambria Math" panose="02040503050406030204" pitchFamily="18" charset="0"/>
                          </a:rPr>
                          <m:t>0.6</m:t>
                        </m:r>
                      </m:num>
                      <m:den>
                        <m:r>
                          <a:rPr lang="en-US" b="0" i="1" smtClean="0">
                            <a:latin typeface="Cambria Math" panose="02040503050406030204" pitchFamily="18" charset="0"/>
                          </a:rPr>
                          <m:t>1000</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5</m:t>
                        </m:r>
                      </m:den>
                    </m:f>
                  </m:oMath>
                </a14:m>
                <a:endParaRPr lang="en-US" b="0" dirty="0"/>
              </a:p>
              <a:p>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𝑋</m:t>
                            </m:r>
                          </m:e>
                        </m:acc>
                      </m:e>
                    </m:d>
                    <m:r>
                      <a:rPr lang="en-US" b="0" i="1" smtClean="0">
                        <a:latin typeface="Cambria Math" panose="02040503050406030204" pitchFamily="18" charset="0"/>
                      </a:rPr>
                      <m:t>=1000⋅</m:t>
                    </m:r>
                    <m:f>
                      <m:fPr>
                        <m:ctrlPr>
                          <a:rPr lang="en-US" b="0" i="1" smtClean="0">
                            <a:latin typeface="Cambria Math" panose="02040503050406030204" pitchFamily="18" charset="0"/>
                          </a:rPr>
                        </m:ctrlPr>
                      </m:fPr>
                      <m:num>
                        <m:r>
                          <a:rPr lang="en-US" b="0" i="1" smtClean="0">
                            <a:latin typeface="Cambria Math" panose="02040503050406030204" pitchFamily="18" charset="0"/>
                          </a:rPr>
                          <m:t>0.6⋅0.4</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1000</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12500</m:t>
                        </m:r>
                      </m:den>
                    </m:f>
                  </m:oMath>
                </a14:m>
                <a:endParaRPr lang="en-US" dirty="0"/>
              </a:p>
            </p:txBody>
          </p:sp>
        </mc:Choice>
        <mc:Fallback xmlns="">
          <p:sp>
            <p:nvSpPr>
              <p:cNvPr id="3" name="Content Placeholder 2">
                <a:extLst>
                  <a:ext uri="{FF2B5EF4-FFF2-40B4-BE49-F238E27FC236}">
                    <a16:creationId xmlns:a16="http://schemas.microsoft.com/office/drawing/2014/main" id="{C13BAF16-747A-4B0C-A6DF-255C3143708C}"/>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grpSp>
        <p:nvGrpSpPr>
          <p:cNvPr id="7" name="Group 6">
            <a:extLst>
              <a:ext uri="{FF2B5EF4-FFF2-40B4-BE49-F238E27FC236}">
                <a16:creationId xmlns:a16="http://schemas.microsoft.com/office/drawing/2014/main" id="{6840E7F0-A9BC-4E4D-94E0-EFB99866BE36}"/>
              </a:ext>
            </a:extLst>
          </p:cNvPr>
          <p:cNvGrpSpPr/>
          <p:nvPr/>
        </p:nvGrpSpPr>
        <p:grpSpPr>
          <a:xfrm>
            <a:off x="6744305" y="3745936"/>
            <a:ext cx="5447695" cy="3131417"/>
            <a:chOff x="1185842" y="3429000"/>
            <a:chExt cx="6111311" cy="1927846"/>
          </a:xfrm>
        </p:grpSpPr>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24585572-1F2F-433F-8DFD-39C1391597A3}"/>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0" smtClean="0">
                                <a:latin typeface="Cambria Math" panose="02040503050406030204" pitchFamily="18" charset="0"/>
                                <a:cs typeface="Segoe UI Semibold" panose="020B0702040204020203" pitchFamily="34" charset="0"/>
                              </a:rPr>
                              <m:t>𝐕𝐚𝐫</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sSup>
                              <m:sSupPr>
                                <m:ctrlPr>
                                  <a:rPr lang="en-US" sz="2800" b="1" i="1" smtClean="0">
                                    <a:latin typeface="Cambria Math" panose="02040503050406030204" pitchFamily="18" charset="0"/>
                                    <a:cs typeface="Segoe UI Semibold" panose="020B0702040204020203" pitchFamily="34" charset="0"/>
                                  </a:rPr>
                                </m:ctrlPr>
                              </m:sSupPr>
                              <m:e>
                                <m:r>
                                  <a:rPr lang="en-US" sz="2800" b="1" i="1" smtClean="0">
                                    <a:latin typeface="Cambria Math" panose="02040503050406030204" pitchFamily="18" charset="0"/>
                                    <a:cs typeface="Segoe UI Semibold" panose="020B0702040204020203" pitchFamily="34" charset="0"/>
                                  </a:rPr>
                                  <m:t>𝒕</m:t>
                                </m:r>
                              </m:e>
                              <m:sup>
                                <m:r>
                                  <a:rPr lang="en-US" sz="2800" b="1" i="1" smtClean="0">
                                    <a:latin typeface="Cambria Math" panose="02040503050406030204" pitchFamily="18" charset="0"/>
                                    <a:cs typeface="Segoe UI Semibold" panose="020B0702040204020203" pitchFamily="34" charset="0"/>
                                  </a:rPr>
                                  <m:t>𝟐</m:t>
                                </m:r>
                              </m:sup>
                            </m:sSup>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68B69513-784F-46AC-94D8-FBA15D3F1AE1}"/>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a:stretch>
                </a:blipFill>
                <a:ln>
                  <a:noFill/>
                </a:ln>
              </p:spPr>
              <p:txBody>
                <a:bodyPr/>
                <a:lstStyle/>
                <a:p>
                  <a:r>
                    <a:rPr lang="en-US">
                      <a:noFill/>
                    </a:rPr>
                    <a:t> </a:t>
                  </a:r>
                </a:p>
              </p:txBody>
            </p:sp>
          </mc:Fallback>
        </mc:AlternateContent>
        <p:sp>
          <p:nvSpPr>
            <p:cNvPr id="12" name="Rectangle 11">
              <a:extLst>
                <a:ext uri="{FF2B5EF4-FFF2-40B4-BE49-F238E27FC236}">
                  <a16:creationId xmlns:a16="http://schemas.microsoft.com/office/drawing/2014/main" id="{AE355374-7012-49C6-BFCC-0929765FB630}"/>
                </a:ext>
              </a:extLst>
            </p:cNvPr>
            <p:cNvSpPr/>
            <p:nvPr/>
          </p:nvSpPr>
          <p:spPr>
            <a:xfrm>
              <a:off x="1195367" y="3429000"/>
              <a:ext cx="6101786" cy="50898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Chebyshev’s Inequality</a:t>
              </a:r>
            </a:p>
          </p:txBody>
        </p:sp>
      </p:grpSp>
    </p:spTree>
    <p:extLst>
      <p:ext uri="{BB962C8B-B14F-4D97-AF65-F5344CB8AC3E}">
        <p14:creationId xmlns:p14="http://schemas.microsoft.com/office/powerpoint/2010/main" val="4050670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84455-FD79-4809-91AE-75294CC06EE1}"/>
              </a:ext>
            </a:extLst>
          </p:cNvPr>
          <p:cNvSpPr>
            <a:spLocks noGrp="1"/>
          </p:cNvSpPr>
          <p:nvPr>
            <p:ph type="title"/>
          </p:nvPr>
        </p:nvSpPr>
        <p:spPr/>
        <p:txBody>
          <a:bodyPr/>
          <a:lstStyle/>
          <a:p>
            <a:r>
              <a:rPr lang="en-US" dirty="0"/>
              <a:t>Near the mean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13BAF16-747A-4B0C-A6DF-255C3143708C}"/>
                  </a:ext>
                </a:extLst>
              </p:cNvPr>
              <p:cNvSpPr>
                <a:spLocks noGrp="1"/>
              </p:cNvSpPr>
              <p:nvPr>
                <p:ph idx="1"/>
              </p:nvPr>
            </p:nvSpPr>
            <p:spPr/>
            <p:txBody>
              <a:bodyPr/>
              <a:lstStyle/>
              <a:p>
                <a:r>
                  <a:rPr lang="en-US" dirty="0"/>
                  <a:t>Suppose you run a poll of </a:t>
                </a:r>
                <a14:m>
                  <m:oMath xmlns:m="http://schemas.openxmlformats.org/officeDocument/2006/math">
                    <m:r>
                      <a:rPr lang="en-US" b="0" i="0" smtClean="0">
                        <a:latin typeface="Cambria Math" panose="02040503050406030204" pitchFamily="18" charset="0"/>
                      </a:rPr>
                      <m:t>10</m:t>
                    </m:r>
                    <m:r>
                      <a:rPr lang="en-US" b="0" i="1" smtClean="0">
                        <a:latin typeface="Cambria Math" panose="02040503050406030204" pitchFamily="18" charset="0"/>
                      </a:rPr>
                      <m:t>00 </m:t>
                    </m:r>
                  </m:oMath>
                </a14:m>
                <a:r>
                  <a:rPr lang="en-US" dirty="0"/>
                  <a:t>people where in the true population 60% of the population supports you. What is the probability that the poll is not within 10-percentage-points of the true value?</a:t>
                </a:r>
              </a:p>
              <a:p>
                <a:endParaRPr lang="en-US" dirty="0"/>
              </a:p>
              <a:p>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𝑋</m:t>
                        </m:r>
                      </m:e>
                    </m:acc>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num>
                      <m:den>
                        <m:r>
                          <a:rPr lang="en-US" b="0" i="1" smtClean="0">
                            <a:latin typeface="Cambria Math" panose="02040503050406030204" pitchFamily="18" charset="0"/>
                          </a:rPr>
                          <m:t>1000</m:t>
                        </m:r>
                      </m:den>
                    </m:f>
                  </m:oMath>
                </a14:m>
                <a:endParaRPr lang="en-US" dirty="0"/>
              </a:p>
              <a:p>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𝑋</m:t>
                            </m:r>
                          </m:e>
                        </m:acc>
                      </m:e>
                    </m:d>
                    <m:r>
                      <a:rPr lang="en-US" b="0" i="1" smtClean="0">
                        <a:latin typeface="Cambria Math" panose="02040503050406030204" pitchFamily="18" charset="0"/>
                      </a:rPr>
                      <m:t>=1000⋅</m:t>
                    </m:r>
                    <m:f>
                      <m:fPr>
                        <m:ctrlPr>
                          <a:rPr lang="en-US" b="0" i="1" smtClean="0">
                            <a:latin typeface="Cambria Math" panose="02040503050406030204" pitchFamily="18" charset="0"/>
                          </a:rPr>
                        </m:ctrlPr>
                      </m:fPr>
                      <m:num>
                        <m:r>
                          <a:rPr lang="en-US" b="0" i="1" smtClean="0">
                            <a:latin typeface="Cambria Math" panose="02040503050406030204" pitchFamily="18" charset="0"/>
                          </a:rPr>
                          <m:t>0.6</m:t>
                        </m:r>
                      </m:num>
                      <m:den>
                        <m:r>
                          <a:rPr lang="en-US" b="0" i="1" smtClean="0">
                            <a:latin typeface="Cambria Math" panose="02040503050406030204" pitchFamily="18" charset="0"/>
                          </a:rPr>
                          <m:t>1000</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5</m:t>
                        </m:r>
                      </m:den>
                    </m:f>
                  </m:oMath>
                </a14:m>
                <a:endParaRPr lang="en-US" b="0" dirty="0"/>
              </a:p>
              <a:p>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𝑋</m:t>
                            </m:r>
                          </m:e>
                        </m:acc>
                      </m:e>
                    </m:d>
                    <m:r>
                      <a:rPr lang="en-US" b="0" i="1" smtClean="0">
                        <a:latin typeface="Cambria Math" panose="02040503050406030204" pitchFamily="18" charset="0"/>
                      </a:rPr>
                      <m:t>=1000⋅</m:t>
                    </m:r>
                    <m:f>
                      <m:fPr>
                        <m:ctrlPr>
                          <a:rPr lang="en-US" b="0" i="1" smtClean="0">
                            <a:latin typeface="Cambria Math" panose="02040503050406030204" pitchFamily="18" charset="0"/>
                          </a:rPr>
                        </m:ctrlPr>
                      </m:fPr>
                      <m:num>
                        <m:r>
                          <a:rPr lang="en-US" b="0" i="1" smtClean="0">
                            <a:latin typeface="Cambria Math" panose="02040503050406030204" pitchFamily="18" charset="0"/>
                          </a:rPr>
                          <m:t>0.6⋅0.4</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1000</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12500</m:t>
                        </m:r>
                      </m:den>
                    </m:f>
                  </m:oMath>
                </a14:m>
                <a:endParaRPr lang="en-US" dirty="0"/>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𝑋</m:t>
                                </m:r>
                              </m:e>
                            </m:acc>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𝑋</m:t>
                                    </m:r>
                                  </m:e>
                                </m:acc>
                              </m:e>
                            </m:d>
                          </m:e>
                        </m:d>
                        <m:r>
                          <a:rPr lang="en-US" b="0" i="1" smtClean="0">
                            <a:latin typeface="Cambria Math" panose="02040503050406030204" pitchFamily="18" charset="0"/>
                          </a:rPr>
                          <m:t>≥0.1</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3/12500</m:t>
                        </m:r>
                      </m:num>
                      <m:den>
                        <m:r>
                          <a:rPr lang="en-US" b="0" i="1" smtClean="0">
                            <a:latin typeface="Cambria Math" panose="02040503050406030204" pitchFamily="18" charset="0"/>
                          </a:rPr>
                          <m:t>0</m:t>
                        </m:r>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2</m:t>
                            </m:r>
                          </m:sup>
                        </m:sSup>
                      </m:den>
                    </m:f>
                  </m:oMath>
                </a14:m>
                <a:r>
                  <a:rPr lang="en-US" dirty="0"/>
                  <a:t> </a:t>
                </a:r>
                <a14:m>
                  <m:oMath xmlns:m="http://schemas.openxmlformats.org/officeDocument/2006/math">
                    <m:r>
                      <a:rPr lang="en-US" b="0" i="1" dirty="0" smtClean="0">
                        <a:latin typeface="Cambria Math" panose="02040503050406030204" pitchFamily="18" charset="0"/>
                      </a:rPr>
                      <m:t>=0.024</m:t>
                    </m:r>
                  </m:oMath>
                </a14:m>
                <a:endParaRPr lang="en-US" dirty="0"/>
              </a:p>
            </p:txBody>
          </p:sp>
        </mc:Choice>
        <mc:Fallback xmlns="">
          <p:sp>
            <p:nvSpPr>
              <p:cNvPr id="3" name="Content Placeholder 2">
                <a:extLst>
                  <a:ext uri="{FF2B5EF4-FFF2-40B4-BE49-F238E27FC236}">
                    <a16:creationId xmlns:a16="http://schemas.microsoft.com/office/drawing/2014/main" id="{C13BAF16-747A-4B0C-A6DF-255C3143708C}"/>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6A533FA8-1676-4EFF-8194-8E901B194905}"/>
              </a:ext>
            </a:extLst>
          </p:cNvPr>
          <p:cNvGrpSpPr/>
          <p:nvPr/>
        </p:nvGrpSpPr>
        <p:grpSpPr>
          <a:xfrm>
            <a:off x="6744305" y="3745936"/>
            <a:ext cx="5447695" cy="3131417"/>
            <a:chOff x="1185842" y="3429000"/>
            <a:chExt cx="6111311" cy="1927846"/>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F5D9BD3B-F2C2-4EAE-891D-B432A038CCC2}"/>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0" smtClean="0">
                                <a:latin typeface="Cambria Math" panose="02040503050406030204" pitchFamily="18" charset="0"/>
                                <a:cs typeface="Segoe UI Semibold" panose="020B0702040204020203" pitchFamily="34" charset="0"/>
                              </a:rPr>
                              <m:t>𝐕𝐚𝐫</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sSup>
                              <m:sSupPr>
                                <m:ctrlPr>
                                  <a:rPr lang="en-US" sz="2800" b="1" i="1" smtClean="0">
                                    <a:latin typeface="Cambria Math" panose="02040503050406030204" pitchFamily="18" charset="0"/>
                                    <a:cs typeface="Segoe UI Semibold" panose="020B0702040204020203" pitchFamily="34" charset="0"/>
                                  </a:rPr>
                                </m:ctrlPr>
                              </m:sSupPr>
                              <m:e>
                                <m:r>
                                  <a:rPr lang="en-US" sz="2800" b="1" i="1" smtClean="0">
                                    <a:latin typeface="Cambria Math" panose="02040503050406030204" pitchFamily="18" charset="0"/>
                                    <a:cs typeface="Segoe UI Semibold" panose="020B0702040204020203" pitchFamily="34" charset="0"/>
                                  </a:rPr>
                                  <m:t>𝒕</m:t>
                                </m:r>
                              </m:e>
                              <m:sup>
                                <m:r>
                                  <a:rPr lang="en-US" sz="2800" b="1" i="1" smtClean="0">
                                    <a:latin typeface="Cambria Math" panose="02040503050406030204" pitchFamily="18" charset="0"/>
                                    <a:cs typeface="Segoe UI Semibold" panose="020B0702040204020203" pitchFamily="34" charset="0"/>
                                  </a:rPr>
                                  <m:t>𝟐</m:t>
                                </m:r>
                              </m:sup>
                            </m:sSup>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68B69513-784F-46AC-94D8-FBA15D3F1AE1}"/>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a:stretch>
                </a:blipFill>
                <a:ln>
                  <a:noFill/>
                </a:ln>
              </p:spPr>
              <p:txBody>
                <a:bodyPr/>
                <a:lstStyle/>
                <a:p>
                  <a:r>
                    <a:rPr lang="en-US">
                      <a:noFill/>
                    </a:rPr>
                    <a:t> </a:t>
                  </a:r>
                </a:p>
              </p:txBody>
            </p:sp>
          </mc:Fallback>
        </mc:AlternateContent>
        <p:sp>
          <p:nvSpPr>
            <p:cNvPr id="7" name="Rectangle 6">
              <a:extLst>
                <a:ext uri="{FF2B5EF4-FFF2-40B4-BE49-F238E27FC236}">
                  <a16:creationId xmlns:a16="http://schemas.microsoft.com/office/drawing/2014/main" id="{39748080-C544-4A0D-8240-C79A61CDEE19}"/>
                </a:ext>
              </a:extLst>
            </p:cNvPr>
            <p:cNvSpPr/>
            <p:nvPr/>
          </p:nvSpPr>
          <p:spPr>
            <a:xfrm>
              <a:off x="1195367" y="3429000"/>
              <a:ext cx="6101786" cy="50898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Chebyshev’s Inequality</a:t>
              </a:r>
            </a:p>
          </p:txBody>
        </p:sp>
      </p:grpSp>
    </p:spTree>
    <p:extLst>
      <p:ext uri="{BB962C8B-B14F-4D97-AF65-F5344CB8AC3E}">
        <p14:creationId xmlns:p14="http://schemas.microsoft.com/office/powerpoint/2010/main" val="1203950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3EBE7-EBF2-4925-A491-7AA15E5BC4BD}"/>
              </a:ext>
            </a:extLst>
          </p:cNvPr>
          <p:cNvSpPr>
            <a:spLocks noGrp="1"/>
          </p:cNvSpPr>
          <p:nvPr>
            <p:ph type="title"/>
          </p:nvPr>
        </p:nvSpPr>
        <p:spPr/>
        <p:txBody>
          <a:bodyPr/>
          <a:lstStyle/>
          <a:p>
            <a:r>
              <a:rPr lang="en-US" dirty="0"/>
              <a:t>Chebyshev’s – Repeated Experiments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6703932-F255-4E98-9D58-B9BAEB195B95}"/>
                  </a:ext>
                </a:extLst>
              </p:cNvPr>
              <p:cNvSpPr>
                <a:spLocks noGrp="1"/>
              </p:cNvSpPr>
              <p:nvPr>
                <p:ph idx="1"/>
              </p:nvPr>
            </p:nvSpPr>
            <p:spPr/>
            <p:txBody>
              <a:bodyPr/>
              <a:lstStyle/>
              <a:p>
                <a:pPr marL="0" indent="0">
                  <a:buNone/>
                </a:pPr>
                <a:r>
                  <a:rPr lang="en-US" dirty="0"/>
                  <a:t>How many coin flips (each head with probability </a:t>
                </a:r>
                <a14:m>
                  <m:oMath xmlns:m="http://schemas.openxmlformats.org/officeDocument/2006/math">
                    <m:r>
                      <a:rPr lang="en-US" b="0" i="1" smtClean="0">
                        <a:latin typeface="Cambria Math" panose="02040503050406030204" pitchFamily="18" charset="0"/>
                      </a:rPr>
                      <m:t>𝑝</m:t>
                    </m:r>
                  </m:oMath>
                </a14:m>
                <a:r>
                  <a:rPr lang="en-US" dirty="0"/>
                  <a:t>) are needed until you get </a:t>
                </a:r>
                <a14:m>
                  <m:oMath xmlns:m="http://schemas.openxmlformats.org/officeDocument/2006/math">
                    <m:r>
                      <a:rPr lang="en-US" b="0" i="1" smtClean="0">
                        <a:latin typeface="Cambria Math" panose="02040503050406030204" pitchFamily="18" charset="0"/>
                      </a:rPr>
                      <m:t>𝑛</m:t>
                    </m:r>
                  </m:oMath>
                </a14:m>
                <a:r>
                  <a:rPr lang="en-US" dirty="0"/>
                  <a:t> heads?</a:t>
                </a:r>
              </a:p>
              <a:p>
                <a:pPr marL="0" indent="0">
                  <a:buNone/>
                </a:pPr>
                <a:r>
                  <a:rPr lang="en-US" dirty="0"/>
                  <a:t>Let </a:t>
                </a:r>
                <a14:m>
                  <m:oMath xmlns:m="http://schemas.openxmlformats.org/officeDocument/2006/math">
                    <m:r>
                      <a:rPr lang="en-US" b="0" i="1" smtClean="0">
                        <a:latin typeface="Cambria Math" panose="02040503050406030204" pitchFamily="18" charset="0"/>
                      </a:rPr>
                      <m:t>𝑋</m:t>
                    </m:r>
                  </m:oMath>
                </a14:m>
                <a:r>
                  <a:rPr lang="en-US" dirty="0"/>
                  <a:t> be the number necessary. What is probability </a:t>
                </a:r>
                <a14:m>
                  <m:oMath xmlns:m="http://schemas.openxmlformats.org/officeDocument/2006/math">
                    <m:r>
                      <a:rPr lang="en-US" i="1">
                        <a:latin typeface="Cambria Math" panose="02040503050406030204" pitchFamily="18" charset="0"/>
                      </a:rPr>
                      <m:t>𝑋</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2</m:t>
                        </m:r>
                        <m:r>
                          <a:rPr lang="en-US" i="1">
                            <a:latin typeface="Cambria Math" panose="02040503050406030204" pitchFamily="18" charset="0"/>
                          </a:rPr>
                          <m:t>𝑛</m:t>
                        </m:r>
                      </m:num>
                      <m:den>
                        <m:r>
                          <a:rPr lang="en-US" i="1">
                            <a:latin typeface="Cambria Math" panose="02040503050406030204" pitchFamily="18" charset="0"/>
                          </a:rPr>
                          <m:t>𝑝</m:t>
                        </m:r>
                      </m:den>
                    </m:f>
                  </m:oMath>
                </a14:m>
                <a:r>
                  <a:rPr lang="en-US" dirty="0"/>
                  <a:t>?</a:t>
                </a:r>
              </a:p>
              <a:p>
                <a:pPr marL="0" indent="0">
                  <a:buNone/>
                </a:pPr>
                <a:endParaRPr lang="en-US" dirty="0"/>
              </a:p>
              <a:p>
                <a:pPr marL="0" indent="0">
                  <a:buNone/>
                </a:pPr>
                <a:r>
                  <a:rPr lang="en-US" dirty="0"/>
                  <a:t>Markov</a:t>
                </a:r>
              </a:p>
              <a:p>
                <a:pPr marL="0" indent="0">
                  <a:buNone/>
                </a:pPr>
                <a:endParaRPr lang="en-US" dirty="0"/>
              </a:p>
              <a:p>
                <a:pPr marL="0" indent="0">
                  <a:buNone/>
                </a:pPr>
                <a:r>
                  <a:rPr lang="en-US" dirty="0"/>
                  <a:t>Chebyshev</a:t>
                </a:r>
              </a:p>
            </p:txBody>
          </p:sp>
        </mc:Choice>
        <mc:Fallback xmlns="">
          <p:sp>
            <p:nvSpPr>
              <p:cNvPr id="3" name="Content Placeholder 2">
                <a:extLst>
                  <a:ext uri="{FF2B5EF4-FFF2-40B4-BE49-F238E27FC236}">
                    <a16:creationId xmlns:a16="http://schemas.microsoft.com/office/drawing/2014/main" id="{86703932-F255-4E98-9D58-B9BAEB195B95}"/>
                  </a:ext>
                </a:extLst>
              </p:cNvPr>
              <p:cNvSpPr>
                <a:spLocks noGrp="1" noRot="1" noChangeAspect="1" noMove="1" noResize="1" noEditPoints="1" noAdjustHandles="1" noChangeArrowheads="1" noChangeShapeType="1" noTextEdit="1"/>
              </p:cNvSpPr>
              <p:nvPr>
                <p:ph idx="1"/>
              </p:nvPr>
            </p:nvSpPr>
            <p:spPr>
              <a:blipFill>
                <a:blip r:embed="rId2"/>
                <a:stretch>
                  <a:fillRect l="-1525" t="-2138" r="-1035"/>
                </a:stretch>
              </a:blipFill>
            </p:spPr>
            <p:txBody>
              <a:bodyPr/>
              <a:lstStyle/>
              <a:p>
                <a:r>
                  <a:rPr lang="en-US">
                    <a:noFill/>
                  </a:rPr>
                  <a:t> </a:t>
                </a:r>
              </a:p>
            </p:txBody>
          </p:sp>
        </mc:Fallback>
      </mc:AlternateContent>
    </p:spTree>
    <p:extLst>
      <p:ext uri="{BB962C8B-B14F-4D97-AF65-F5344CB8AC3E}">
        <p14:creationId xmlns:p14="http://schemas.microsoft.com/office/powerpoint/2010/main" val="2935499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3EBE7-EBF2-4925-A491-7AA15E5BC4BD}"/>
              </a:ext>
            </a:extLst>
          </p:cNvPr>
          <p:cNvSpPr>
            <a:spLocks noGrp="1"/>
          </p:cNvSpPr>
          <p:nvPr>
            <p:ph type="title"/>
          </p:nvPr>
        </p:nvSpPr>
        <p:spPr/>
        <p:txBody>
          <a:bodyPr/>
          <a:lstStyle/>
          <a:p>
            <a:r>
              <a:rPr lang="en-US" dirty="0"/>
              <a:t>Chebyshev’s – Repeated Experiments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6703932-F255-4E98-9D58-B9BAEB195B95}"/>
                  </a:ext>
                </a:extLst>
              </p:cNvPr>
              <p:cNvSpPr>
                <a:spLocks noGrp="1"/>
              </p:cNvSpPr>
              <p:nvPr>
                <p:ph idx="1"/>
              </p:nvPr>
            </p:nvSpPr>
            <p:spPr/>
            <p:txBody>
              <a:bodyPr/>
              <a:lstStyle/>
              <a:p>
                <a:pPr marL="0" indent="0">
                  <a:buNone/>
                </a:pPr>
                <a:r>
                  <a:rPr lang="en-US" dirty="0"/>
                  <a:t>How many coin flips (each head with probability </a:t>
                </a:r>
                <a14:m>
                  <m:oMath xmlns:m="http://schemas.openxmlformats.org/officeDocument/2006/math">
                    <m:r>
                      <a:rPr lang="en-US" b="0" i="1" smtClean="0">
                        <a:latin typeface="Cambria Math" panose="02040503050406030204" pitchFamily="18" charset="0"/>
                      </a:rPr>
                      <m:t>𝑝</m:t>
                    </m:r>
                  </m:oMath>
                </a14:m>
                <a:r>
                  <a:rPr lang="en-US" dirty="0"/>
                  <a:t>) are needed until you get </a:t>
                </a:r>
                <a14:m>
                  <m:oMath xmlns:m="http://schemas.openxmlformats.org/officeDocument/2006/math">
                    <m:r>
                      <a:rPr lang="en-US" b="0" i="1" smtClean="0">
                        <a:latin typeface="Cambria Math" panose="02040503050406030204" pitchFamily="18" charset="0"/>
                      </a:rPr>
                      <m:t>𝑛</m:t>
                    </m:r>
                  </m:oMath>
                </a14:m>
                <a:r>
                  <a:rPr lang="en-US" dirty="0"/>
                  <a:t> heads?</a:t>
                </a:r>
              </a:p>
              <a:p>
                <a:pPr marL="0" indent="0">
                  <a:buNone/>
                </a:pPr>
                <a:r>
                  <a:rPr lang="en-US" dirty="0"/>
                  <a:t>Let </a:t>
                </a:r>
                <a14:m>
                  <m:oMath xmlns:m="http://schemas.openxmlformats.org/officeDocument/2006/math">
                    <m:r>
                      <a:rPr lang="en-US" b="0" i="1" smtClean="0">
                        <a:latin typeface="Cambria Math" panose="02040503050406030204" pitchFamily="18" charset="0"/>
                      </a:rPr>
                      <m:t>𝑋</m:t>
                    </m:r>
                  </m:oMath>
                </a14:m>
                <a:r>
                  <a:rPr lang="en-US" dirty="0"/>
                  <a:t> be the number necessary. What is probability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rPr>
                          <m:t>𝑛</m:t>
                        </m:r>
                      </m:num>
                      <m:den>
                        <m:r>
                          <a:rPr lang="en-US" b="0" i="1" smtClean="0">
                            <a:latin typeface="Cambria Math" panose="02040503050406030204" pitchFamily="18" charset="0"/>
                          </a:rPr>
                          <m:t>𝑝</m:t>
                        </m:r>
                      </m:den>
                    </m:f>
                  </m:oMath>
                </a14:m>
                <a:r>
                  <a:rPr lang="en-US" dirty="0"/>
                  <a:t>?</a:t>
                </a:r>
              </a:p>
              <a:p>
                <a:pPr marL="0" indent="0">
                  <a:buNone/>
                </a:pPr>
                <a:endParaRPr lang="en-US" dirty="0"/>
              </a:p>
              <a:p>
                <a:pPr marL="0" indent="0">
                  <a:buNone/>
                </a:pPr>
                <a:r>
                  <a:rPr lang="en-US" dirty="0"/>
                  <a:t>Markov</a:t>
                </a:r>
              </a:p>
              <a:p>
                <a:pPr marL="0" indent="0">
                  <a:buNone/>
                </a:pPr>
                <a:endParaRPr lang="en-US" dirty="0"/>
              </a:p>
              <a:p>
                <a:pPr marL="0" indent="0">
                  <a:buNone/>
                </a:pPr>
                <a:r>
                  <a:rPr lang="en-US" dirty="0"/>
                  <a:t>Chebyshev</a:t>
                </a:r>
              </a:p>
            </p:txBody>
          </p:sp>
        </mc:Choice>
        <mc:Fallback xmlns="">
          <p:sp>
            <p:nvSpPr>
              <p:cNvPr id="3" name="Content Placeholder 2">
                <a:extLst>
                  <a:ext uri="{FF2B5EF4-FFF2-40B4-BE49-F238E27FC236}">
                    <a16:creationId xmlns:a16="http://schemas.microsoft.com/office/drawing/2014/main" id="{86703932-F255-4E98-9D58-B9BAEB195B95}"/>
                  </a:ext>
                </a:extLst>
              </p:cNvPr>
              <p:cNvSpPr>
                <a:spLocks noGrp="1" noRot="1" noChangeAspect="1" noMove="1" noResize="1" noEditPoints="1" noAdjustHandles="1" noChangeArrowheads="1" noChangeShapeType="1" noTextEdit="1"/>
              </p:cNvSpPr>
              <p:nvPr>
                <p:ph idx="1"/>
              </p:nvPr>
            </p:nvSpPr>
            <p:spPr>
              <a:blipFill>
                <a:blip r:embed="rId2"/>
                <a:stretch>
                  <a:fillRect l="-1525" t="-2138" r="-10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1A94AF4-5C6D-487D-A36E-2DF73F3290A1}"/>
                  </a:ext>
                </a:extLst>
              </p:cNvPr>
              <p:cNvSpPr txBox="1"/>
              <p:nvPr/>
            </p:nvSpPr>
            <p:spPr>
              <a:xfrm>
                <a:off x="2834641" y="3459472"/>
                <a:ext cx="4023360" cy="854273"/>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rPr>
                      <m:t>ℙ</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𝑋</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2</m:t>
                            </m:r>
                            <m:r>
                              <a:rPr lang="en-US" sz="2800" b="0" i="1" smtClean="0">
                                <a:latin typeface="Cambria Math" panose="02040503050406030204" pitchFamily="18" charset="0"/>
                              </a:rPr>
                              <m:t>𝑛</m:t>
                            </m:r>
                          </m:num>
                          <m:den>
                            <m:r>
                              <a:rPr lang="en-US" sz="2800" b="0" i="1" smtClean="0">
                                <a:latin typeface="Cambria Math" panose="02040503050406030204" pitchFamily="18" charset="0"/>
                              </a:rPr>
                              <m:t>𝑝</m:t>
                            </m:r>
                          </m:den>
                        </m:f>
                      </m:e>
                    </m:d>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𝑝</m:t>
                        </m:r>
                      </m:num>
                      <m:den>
                        <m:r>
                          <a:rPr lang="en-US" sz="2800" b="0" i="1" smtClean="0">
                            <a:latin typeface="Cambria Math" panose="02040503050406030204" pitchFamily="18" charset="0"/>
                          </a:rPr>
                          <m:t>2</m:t>
                        </m:r>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𝑝</m:t>
                        </m:r>
                      </m:den>
                    </m:f>
                  </m:oMath>
                </a14:m>
                <a:r>
                  <a:rPr lang="en-US" sz="2800" dirty="0"/>
                  <a:t>  </a:t>
                </a:r>
                <a14:m>
                  <m:oMath xmlns:m="http://schemas.openxmlformats.org/officeDocument/2006/math">
                    <m:r>
                      <a:rPr lang="en-US" sz="2800" b="0" i="1" dirty="0" smtClean="0">
                        <a:latin typeface="Cambria Math" panose="02040503050406030204" pitchFamily="18" charset="0"/>
                      </a:rPr>
                      <m:t>=</m:t>
                    </m:r>
                    <m:f>
                      <m:fPr>
                        <m:ctrlPr>
                          <a:rPr lang="en-US" sz="2800" b="0" i="1" dirty="0" smtClean="0">
                            <a:latin typeface="Cambria Math" panose="02040503050406030204" pitchFamily="18" charset="0"/>
                          </a:rPr>
                        </m:ctrlPr>
                      </m:fPr>
                      <m:num>
                        <m:r>
                          <a:rPr lang="en-US" sz="2800" b="0" i="1" dirty="0" smtClean="0">
                            <a:latin typeface="Cambria Math" panose="02040503050406030204" pitchFamily="18" charset="0"/>
                          </a:rPr>
                          <m:t>1</m:t>
                        </m:r>
                      </m:num>
                      <m:den>
                        <m:r>
                          <a:rPr lang="en-US" sz="2800" b="0" i="1" dirty="0" smtClean="0">
                            <a:latin typeface="Cambria Math" panose="02040503050406030204" pitchFamily="18" charset="0"/>
                          </a:rPr>
                          <m:t>2</m:t>
                        </m:r>
                      </m:den>
                    </m:f>
                  </m:oMath>
                </a14:m>
                <a:endParaRPr lang="en-US" sz="2800" dirty="0"/>
              </a:p>
            </p:txBody>
          </p:sp>
        </mc:Choice>
        <mc:Fallback xmlns="">
          <p:sp>
            <p:nvSpPr>
              <p:cNvPr id="4" name="TextBox 3">
                <a:extLst>
                  <a:ext uri="{FF2B5EF4-FFF2-40B4-BE49-F238E27FC236}">
                    <a16:creationId xmlns:a16="http://schemas.microsoft.com/office/drawing/2014/main" id="{51A94AF4-5C6D-487D-A36E-2DF73F3290A1}"/>
                  </a:ext>
                </a:extLst>
              </p:cNvPr>
              <p:cNvSpPr txBox="1">
                <a:spLocks noRot="1" noChangeAspect="1" noMove="1" noResize="1" noEditPoints="1" noAdjustHandles="1" noChangeArrowheads="1" noChangeShapeType="1" noTextEdit="1"/>
              </p:cNvSpPr>
              <p:nvPr/>
            </p:nvSpPr>
            <p:spPr>
              <a:xfrm>
                <a:off x="2834641" y="3459472"/>
                <a:ext cx="4023360" cy="85427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E6304EE-2765-4656-855C-A6526A5C7BAF}"/>
                  </a:ext>
                </a:extLst>
              </p:cNvPr>
              <p:cNvSpPr txBox="1"/>
              <p:nvPr/>
            </p:nvSpPr>
            <p:spPr>
              <a:xfrm>
                <a:off x="2834640" y="4539870"/>
                <a:ext cx="8782119" cy="859210"/>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rPr>
                      <m:t>ℙ</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𝑋</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2</m:t>
                            </m:r>
                            <m:r>
                              <a:rPr lang="en-US" sz="2800" b="0" i="1" smtClean="0">
                                <a:latin typeface="Cambria Math" panose="02040503050406030204" pitchFamily="18" charset="0"/>
                              </a:rPr>
                              <m:t>𝑛</m:t>
                            </m:r>
                          </m:num>
                          <m:den>
                            <m:r>
                              <a:rPr lang="en-US" sz="2800" b="0" i="1" smtClean="0">
                                <a:latin typeface="Cambria Math" panose="02040503050406030204" pitchFamily="18" charset="0"/>
                              </a:rPr>
                              <m:t>𝑝</m:t>
                            </m:r>
                          </m:den>
                        </m:f>
                      </m:e>
                    </m:d>
                    <m:r>
                      <a:rPr lang="en-US" sz="2800" b="0" i="1" smtClean="0">
                        <a:latin typeface="Cambria Math" panose="02040503050406030204" pitchFamily="18" charset="0"/>
                      </a:rPr>
                      <m:t>≤</m:t>
                    </m:r>
                    <m:r>
                      <a:rPr lang="en-US" sz="2800" b="0" i="1" smtClean="0">
                        <a:latin typeface="Cambria Math" panose="02040503050406030204" pitchFamily="18" charset="0"/>
                      </a:rPr>
                      <m:t>ℙ</m:t>
                    </m:r>
                    <m:d>
                      <m:dPr>
                        <m:ctrlPr>
                          <a:rPr lang="en-US" sz="2800" b="0" i="1" smtClean="0">
                            <a:latin typeface="Cambria Math" panose="02040503050406030204" pitchFamily="18" charset="0"/>
                          </a:rPr>
                        </m:ctrlPr>
                      </m:dPr>
                      <m:e>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𝑋</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𝑛</m:t>
                                </m:r>
                              </m:num>
                              <m:den>
                                <m:r>
                                  <a:rPr lang="en-US" sz="2800" b="0" i="1" smtClean="0">
                                    <a:latin typeface="Cambria Math" panose="02040503050406030204" pitchFamily="18" charset="0"/>
                                  </a:rPr>
                                  <m:t>𝑝</m:t>
                                </m:r>
                              </m:den>
                            </m:f>
                          </m:e>
                        </m:d>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𝑛</m:t>
                            </m:r>
                          </m:num>
                          <m:den>
                            <m:r>
                              <a:rPr lang="en-US" sz="2800" b="0" i="1" smtClean="0">
                                <a:latin typeface="Cambria Math" panose="02040503050406030204" pitchFamily="18" charset="0"/>
                              </a:rPr>
                              <m:t>𝑝</m:t>
                            </m:r>
                          </m:den>
                        </m:f>
                      </m:e>
                    </m:d>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m:rPr>
                            <m:sty m:val="p"/>
                          </m:rPr>
                          <a:rPr lang="en-US" sz="2800" b="0" i="0" smtClean="0">
                            <a:latin typeface="Cambria Math" panose="02040503050406030204" pitchFamily="18" charset="0"/>
                          </a:rPr>
                          <m:t>Var</m:t>
                        </m:r>
                        <m:r>
                          <a:rPr lang="en-US" sz="2800" b="0" i="1" smtClean="0">
                            <a:latin typeface="Cambria Math" panose="02040503050406030204" pitchFamily="18" charset="0"/>
                          </a:rPr>
                          <m:t>(</m:t>
                        </m:r>
                        <m:r>
                          <a:rPr lang="en-US" sz="2800" b="0" i="1" smtClean="0">
                            <a:latin typeface="Cambria Math" panose="02040503050406030204" pitchFamily="18" charset="0"/>
                          </a:rPr>
                          <m:t>𝑋</m:t>
                        </m:r>
                        <m:r>
                          <a:rPr lang="en-US" sz="2800" b="0" i="1" smtClean="0">
                            <a:latin typeface="Cambria Math" panose="02040503050406030204" pitchFamily="18" charset="0"/>
                          </a:rPr>
                          <m:t>)</m:t>
                        </m:r>
                      </m:num>
                      <m:den>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𝑝</m:t>
                            </m:r>
                          </m:e>
                          <m:sup>
                            <m:r>
                              <a:rPr lang="en-US" sz="2800" b="0" i="1" smtClean="0">
                                <a:latin typeface="Cambria Math" panose="02040503050406030204" pitchFamily="18" charset="0"/>
                              </a:rPr>
                              <m:t>2</m:t>
                            </m:r>
                          </m:sup>
                        </m:sSup>
                      </m:den>
                    </m:f>
                  </m:oMath>
                </a14:m>
                <a:r>
                  <a:rPr lang="en-US" sz="2800" dirty="0"/>
                  <a:t> </a:t>
                </a:r>
                <a14:m>
                  <m:oMath xmlns:m="http://schemas.openxmlformats.org/officeDocument/2006/math">
                    <m:r>
                      <a:rPr lang="en-US" sz="2800" b="0" i="1" dirty="0" smtClean="0">
                        <a:latin typeface="Cambria Math" panose="02040503050406030204" pitchFamily="18" charset="0"/>
                      </a:rPr>
                      <m:t>=</m:t>
                    </m:r>
                    <m:f>
                      <m:fPr>
                        <m:ctrlPr>
                          <a:rPr lang="en-US" sz="2800" b="0" i="1" dirty="0" smtClean="0">
                            <a:latin typeface="Cambria Math" panose="02040503050406030204" pitchFamily="18" charset="0"/>
                          </a:rPr>
                        </m:ctrlPr>
                      </m:fPr>
                      <m:num>
                        <m:r>
                          <a:rPr lang="en-US" sz="2800" b="0" i="1" dirty="0" smtClean="0">
                            <a:latin typeface="Cambria Math" panose="02040503050406030204" pitchFamily="18" charset="0"/>
                          </a:rPr>
                          <m:t>𝑛</m:t>
                        </m:r>
                        <m:r>
                          <a:rPr lang="en-US" sz="2800" b="0" i="1" dirty="0" smtClean="0">
                            <a:latin typeface="Cambria Math" panose="02040503050406030204" pitchFamily="18" charset="0"/>
                          </a:rPr>
                          <m:t>(1−</m:t>
                        </m:r>
                        <m:r>
                          <a:rPr lang="en-US" sz="2800" b="0" i="1" dirty="0" smtClean="0">
                            <a:latin typeface="Cambria Math" panose="02040503050406030204" pitchFamily="18" charset="0"/>
                          </a:rPr>
                          <m:t>𝑝</m:t>
                        </m:r>
                        <m:r>
                          <a:rPr lang="en-US" sz="2800" b="0" i="1" dirty="0" smtClean="0">
                            <a:latin typeface="Cambria Math" panose="02040503050406030204" pitchFamily="18" charset="0"/>
                          </a:rPr>
                          <m:t>)/</m:t>
                        </m:r>
                        <m:sSup>
                          <m:sSupPr>
                            <m:ctrlPr>
                              <a:rPr lang="en-US" sz="2800" b="0" i="1" dirty="0" smtClean="0">
                                <a:latin typeface="Cambria Math" panose="02040503050406030204" pitchFamily="18" charset="0"/>
                              </a:rPr>
                            </m:ctrlPr>
                          </m:sSupPr>
                          <m:e>
                            <m:r>
                              <a:rPr lang="en-US" sz="2800" b="0" i="1" dirty="0" smtClean="0">
                                <a:latin typeface="Cambria Math" panose="02040503050406030204" pitchFamily="18" charset="0"/>
                              </a:rPr>
                              <m:t>𝑝</m:t>
                            </m:r>
                          </m:e>
                          <m:sup>
                            <m:r>
                              <a:rPr lang="en-US" sz="2800" b="0" i="1" dirty="0" smtClean="0">
                                <a:latin typeface="Cambria Math" panose="02040503050406030204" pitchFamily="18" charset="0"/>
                              </a:rPr>
                              <m:t>2</m:t>
                            </m:r>
                          </m:sup>
                        </m:sSup>
                      </m:num>
                      <m:den>
                        <m:sSup>
                          <m:sSupPr>
                            <m:ctrlPr>
                              <a:rPr lang="en-US" sz="2800" b="0" i="1" dirty="0" smtClean="0">
                                <a:latin typeface="Cambria Math" panose="02040503050406030204" pitchFamily="18" charset="0"/>
                              </a:rPr>
                            </m:ctrlPr>
                          </m:sSupPr>
                          <m:e>
                            <m:r>
                              <a:rPr lang="en-US" sz="2800" b="0" i="1" dirty="0" smtClean="0">
                                <a:latin typeface="Cambria Math" panose="02040503050406030204" pitchFamily="18" charset="0"/>
                              </a:rPr>
                              <m:t>𝑛</m:t>
                            </m:r>
                          </m:e>
                          <m:sup>
                            <m:r>
                              <a:rPr lang="en-US" sz="2800" b="0" i="1" dirty="0" smtClean="0">
                                <a:latin typeface="Cambria Math" panose="02040503050406030204" pitchFamily="18" charset="0"/>
                              </a:rPr>
                              <m:t>2</m:t>
                            </m:r>
                          </m:sup>
                        </m:sSup>
                        <m:r>
                          <a:rPr lang="en-US" sz="2800" b="0" i="1" dirty="0" smtClean="0">
                            <a:latin typeface="Cambria Math" panose="02040503050406030204" pitchFamily="18" charset="0"/>
                          </a:rPr>
                          <m:t>/</m:t>
                        </m:r>
                        <m:sSup>
                          <m:sSupPr>
                            <m:ctrlPr>
                              <a:rPr lang="en-US" sz="2800" b="0" i="1" dirty="0" smtClean="0">
                                <a:latin typeface="Cambria Math" panose="02040503050406030204" pitchFamily="18" charset="0"/>
                              </a:rPr>
                            </m:ctrlPr>
                          </m:sSupPr>
                          <m:e>
                            <m:r>
                              <a:rPr lang="en-US" sz="2800" b="0" i="1" dirty="0" smtClean="0">
                                <a:latin typeface="Cambria Math" panose="02040503050406030204" pitchFamily="18" charset="0"/>
                              </a:rPr>
                              <m:t>𝑝</m:t>
                            </m:r>
                          </m:e>
                          <m:sup>
                            <m:r>
                              <a:rPr lang="en-US" sz="2800" b="0" i="1" dirty="0" smtClean="0">
                                <a:latin typeface="Cambria Math" panose="02040503050406030204" pitchFamily="18" charset="0"/>
                              </a:rPr>
                              <m:t>2</m:t>
                            </m:r>
                          </m:sup>
                        </m:sSup>
                      </m:den>
                    </m:f>
                  </m:oMath>
                </a14:m>
                <a:r>
                  <a:rPr lang="en-US" sz="2800" dirty="0"/>
                  <a:t> </a:t>
                </a:r>
                <a14:m>
                  <m:oMath xmlns:m="http://schemas.openxmlformats.org/officeDocument/2006/math">
                    <m:r>
                      <a:rPr lang="en-US" sz="2800" b="0" i="1" dirty="0" smtClean="0">
                        <a:latin typeface="Cambria Math" panose="02040503050406030204" pitchFamily="18" charset="0"/>
                      </a:rPr>
                      <m:t>=</m:t>
                    </m:r>
                    <m:f>
                      <m:fPr>
                        <m:ctrlPr>
                          <a:rPr lang="en-US" sz="2800" b="0" i="1" dirty="0" smtClean="0">
                            <a:latin typeface="Cambria Math" panose="02040503050406030204" pitchFamily="18" charset="0"/>
                          </a:rPr>
                        </m:ctrlPr>
                      </m:fPr>
                      <m:num>
                        <m:r>
                          <a:rPr lang="en-US" sz="2800" b="0" i="1" dirty="0" smtClean="0">
                            <a:latin typeface="Cambria Math" panose="02040503050406030204" pitchFamily="18" charset="0"/>
                          </a:rPr>
                          <m:t>1−</m:t>
                        </m:r>
                        <m:r>
                          <a:rPr lang="en-US" sz="2800" b="0" i="1" dirty="0" smtClean="0">
                            <a:latin typeface="Cambria Math" panose="02040503050406030204" pitchFamily="18" charset="0"/>
                          </a:rPr>
                          <m:t>𝑝</m:t>
                        </m:r>
                      </m:num>
                      <m:den>
                        <m:r>
                          <a:rPr lang="en-US" sz="2800" b="0" i="1" dirty="0" smtClean="0">
                            <a:latin typeface="Cambria Math" panose="02040503050406030204" pitchFamily="18" charset="0"/>
                          </a:rPr>
                          <m:t>𝑛</m:t>
                        </m:r>
                      </m:den>
                    </m:f>
                  </m:oMath>
                </a14:m>
                <a:endParaRPr lang="en-US" sz="2800" dirty="0"/>
              </a:p>
            </p:txBody>
          </p:sp>
        </mc:Choice>
        <mc:Fallback xmlns="">
          <p:sp>
            <p:nvSpPr>
              <p:cNvPr id="5" name="TextBox 4">
                <a:extLst>
                  <a:ext uri="{FF2B5EF4-FFF2-40B4-BE49-F238E27FC236}">
                    <a16:creationId xmlns:a16="http://schemas.microsoft.com/office/drawing/2014/main" id="{4E6304EE-2765-4656-855C-A6526A5C7BAF}"/>
                  </a:ext>
                </a:extLst>
              </p:cNvPr>
              <p:cNvSpPr txBox="1">
                <a:spLocks noRot="1" noChangeAspect="1" noMove="1" noResize="1" noEditPoints="1" noAdjustHandles="1" noChangeArrowheads="1" noChangeShapeType="1" noTextEdit="1"/>
              </p:cNvSpPr>
              <p:nvPr/>
            </p:nvSpPr>
            <p:spPr>
              <a:xfrm>
                <a:off x="2834640" y="4539870"/>
                <a:ext cx="8782119" cy="859210"/>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24271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B4DD6-D674-4D08-AE13-A2E879719EE4}"/>
              </a:ext>
            </a:extLst>
          </p:cNvPr>
          <p:cNvSpPr>
            <a:spLocks noGrp="1"/>
          </p:cNvSpPr>
          <p:nvPr>
            <p:ph type="title"/>
          </p:nvPr>
        </p:nvSpPr>
        <p:spPr/>
        <p:txBody>
          <a:bodyPr/>
          <a:lstStyle/>
          <a:p>
            <a:r>
              <a:rPr lang="en-US" dirty="0"/>
              <a:t>Takeaway</a:t>
            </a:r>
          </a:p>
        </p:txBody>
      </p:sp>
      <p:sp>
        <p:nvSpPr>
          <p:cNvPr id="3" name="Content Placeholder 2">
            <a:extLst>
              <a:ext uri="{FF2B5EF4-FFF2-40B4-BE49-F238E27FC236}">
                <a16:creationId xmlns:a16="http://schemas.microsoft.com/office/drawing/2014/main" id="{60EEBD38-1084-4DD5-BA7B-BA2FF0886775}"/>
              </a:ext>
            </a:extLst>
          </p:cNvPr>
          <p:cNvSpPr>
            <a:spLocks noGrp="1"/>
          </p:cNvSpPr>
          <p:nvPr>
            <p:ph idx="1"/>
          </p:nvPr>
        </p:nvSpPr>
        <p:spPr/>
        <p:txBody>
          <a:bodyPr/>
          <a:lstStyle/>
          <a:p>
            <a:r>
              <a:rPr lang="en-US" dirty="0"/>
              <a:t>Chebyshev gets more powerful as the variance shrinks.</a:t>
            </a:r>
          </a:p>
          <a:p>
            <a:r>
              <a:rPr lang="en-US" dirty="0"/>
              <a:t>Repeated experiments are a great way to cause that to happen.</a:t>
            </a:r>
          </a:p>
        </p:txBody>
      </p:sp>
    </p:spTree>
    <p:extLst>
      <p:ext uri="{BB962C8B-B14F-4D97-AF65-F5344CB8AC3E}">
        <p14:creationId xmlns:p14="http://schemas.microsoft.com/office/powerpoint/2010/main" val="4060589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0C58E-BE4D-4764-BA0A-59F92F76B48D}"/>
              </a:ext>
            </a:extLst>
          </p:cNvPr>
          <p:cNvSpPr>
            <a:spLocks noGrp="1"/>
          </p:cNvSpPr>
          <p:nvPr>
            <p:ph type="title"/>
          </p:nvPr>
        </p:nvSpPr>
        <p:spPr/>
        <p:txBody>
          <a:bodyPr/>
          <a:lstStyle/>
          <a:p>
            <a:r>
              <a:rPr lang="en-US" dirty="0"/>
              <a:t>What’s a Tail Bound?</a:t>
            </a:r>
          </a:p>
        </p:txBody>
      </p:sp>
      <p:sp>
        <p:nvSpPr>
          <p:cNvPr id="3" name="Content Placeholder 2">
            <a:extLst>
              <a:ext uri="{FF2B5EF4-FFF2-40B4-BE49-F238E27FC236}">
                <a16:creationId xmlns:a16="http://schemas.microsoft.com/office/drawing/2014/main" id="{546C961D-DD68-4343-8AD0-E525143BFD3A}"/>
              </a:ext>
            </a:extLst>
          </p:cNvPr>
          <p:cNvSpPr>
            <a:spLocks noGrp="1"/>
          </p:cNvSpPr>
          <p:nvPr>
            <p:ph idx="1"/>
          </p:nvPr>
        </p:nvSpPr>
        <p:spPr/>
        <p:txBody>
          <a:bodyPr/>
          <a:lstStyle/>
          <a:p>
            <a:r>
              <a:rPr lang="en-US" dirty="0"/>
              <a:t>When we were finding our margin of error, we didn’t need an exact calculation of the probability.</a:t>
            </a:r>
          </a:p>
          <a:p>
            <a:r>
              <a:rPr lang="en-US" dirty="0"/>
              <a:t>We needed an inequality: the probability of being outside the margin of error was </a:t>
            </a:r>
            <a:r>
              <a:rPr lang="en-US" b="1" dirty="0"/>
              <a:t>at most </a:t>
            </a:r>
            <a:r>
              <a:rPr lang="en-US" dirty="0"/>
              <a:t>5% (the example discussed mentioned that most of the data lied within the margin of error at least 95% of the time).</a:t>
            </a:r>
          </a:p>
          <a:p>
            <a:endParaRPr lang="en-US" b="1" dirty="0"/>
          </a:p>
          <a:p>
            <a:r>
              <a:rPr lang="en-US" dirty="0"/>
              <a:t>A tail bound (or concentration inequality) is a statement that bounds the probability in the “tails” of the distribution (says there’s very little probability far from the center) or (equivalently) says that the probability is concentrated near the expectation.</a:t>
            </a:r>
          </a:p>
        </p:txBody>
      </p:sp>
    </p:spTree>
    <p:extLst>
      <p:ext uri="{BB962C8B-B14F-4D97-AF65-F5344CB8AC3E}">
        <p14:creationId xmlns:p14="http://schemas.microsoft.com/office/powerpoint/2010/main" val="1721699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5BD47-E03B-4D92-A9F2-0E61EE057E52}"/>
              </a:ext>
            </a:extLst>
          </p:cNvPr>
          <p:cNvSpPr>
            <a:spLocks noGrp="1"/>
          </p:cNvSpPr>
          <p:nvPr>
            <p:ph type="title"/>
          </p:nvPr>
        </p:nvSpPr>
        <p:spPr/>
        <p:txBody>
          <a:bodyPr/>
          <a:lstStyle/>
          <a:p>
            <a:r>
              <a:rPr lang="en-US" dirty="0"/>
              <a:t>Our First bound</a:t>
            </a:r>
          </a:p>
        </p:txBody>
      </p:sp>
      <p:sp>
        <p:nvSpPr>
          <p:cNvPr id="3" name="Content Placeholder 2">
            <a:extLst>
              <a:ext uri="{FF2B5EF4-FFF2-40B4-BE49-F238E27FC236}">
                <a16:creationId xmlns:a16="http://schemas.microsoft.com/office/drawing/2014/main" id="{6939340D-54FC-420E-9792-22D5FC6C0AFA}"/>
              </a:ext>
            </a:extLst>
          </p:cNvPr>
          <p:cNvSpPr>
            <a:spLocks noGrp="1"/>
          </p:cNvSpPr>
          <p:nvPr>
            <p:ph idx="1"/>
          </p:nvPr>
        </p:nvSpPr>
        <p:spPr>
          <a:xfrm>
            <a:off x="575240" y="4821381"/>
            <a:ext cx="11187258" cy="1487979"/>
          </a:xfrm>
        </p:spPr>
        <p:txBody>
          <a:bodyPr>
            <a:normAutofit lnSpcReduction="10000"/>
          </a:bodyPr>
          <a:lstStyle/>
          <a:p>
            <a:r>
              <a:rPr lang="en-US" dirty="0"/>
              <a:t>To apply this bound you only need to know:</a:t>
            </a:r>
          </a:p>
          <a:p>
            <a:r>
              <a:rPr lang="en-US" dirty="0"/>
              <a:t>1. it’s non-negative</a:t>
            </a:r>
          </a:p>
          <a:p>
            <a:r>
              <a:rPr lang="en-US" dirty="0"/>
              <a:t>2. Its expectation. </a:t>
            </a:r>
          </a:p>
        </p:txBody>
      </p:sp>
      <p:grpSp>
        <p:nvGrpSpPr>
          <p:cNvPr id="4" name="Group 3">
            <a:extLst>
              <a:ext uri="{FF2B5EF4-FFF2-40B4-BE49-F238E27FC236}">
                <a16:creationId xmlns:a16="http://schemas.microsoft.com/office/drawing/2014/main" id="{03303DAE-7009-4871-BF35-1D6AEC2AB6FD}"/>
              </a:ext>
            </a:extLst>
          </p:cNvPr>
          <p:cNvGrpSpPr/>
          <p:nvPr/>
        </p:nvGrpSpPr>
        <p:grpSpPr>
          <a:xfrm>
            <a:off x="265958" y="1502552"/>
            <a:ext cx="5682126" cy="3163577"/>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7F37DE1-84F7-403E-93C8-E3768F6A479A}"/>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supported (only) on non-negative numbers.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r>
                              <a:rPr lang="en-US" sz="2800" b="1" i="1" smtClean="0">
                                <a:latin typeface="Cambria Math" panose="02040503050406030204" pitchFamily="18" charset="0"/>
                                <a:cs typeface="Segoe UI Semibold" panose="020B0702040204020203" pitchFamily="34" charset="0"/>
                              </a:rPr>
                              <m:t>𝒕</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67F37DE1-84F7-403E-93C8-E3768F6A479A}"/>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2"/>
                  <a:stretch>
                    <a:fillRect l="-2039" r="-3755"/>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33115B67-279E-4868-BE7E-9B97752FC6E6}"/>
                </a:ext>
              </a:extLst>
            </p:cNvPr>
            <p:cNvSpPr/>
            <p:nvPr/>
          </p:nvSpPr>
          <p:spPr>
            <a:xfrm>
              <a:off x="1195367" y="3429001"/>
              <a:ext cx="6101786" cy="50898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Markov’s Inequality</a:t>
              </a:r>
            </a:p>
          </p:txBody>
        </p:sp>
      </p:grpSp>
      <p:grpSp>
        <p:nvGrpSpPr>
          <p:cNvPr id="7" name="Group 6">
            <a:extLst>
              <a:ext uri="{FF2B5EF4-FFF2-40B4-BE49-F238E27FC236}">
                <a16:creationId xmlns:a16="http://schemas.microsoft.com/office/drawing/2014/main" id="{F036D141-1DD1-448C-B797-1386A32FAAEF}"/>
              </a:ext>
            </a:extLst>
          </p:cNvPr>
          <p:cNvGrpSpPr/>
          <p:nvPr/>
        </p:nvGrpSpPr>
        <p:grpSpPr>
          <a:xfrm>
            <a:off x="6263346" y="1502551"/>
            <a:ext cx="5682126" cy="3163577"/>
            <a:chOff x="1185842" y="3429000"/>
            <a:chExt cx="6111311" cy="1927846"/>
          </a:xfrm>
        </p:grpSpPr>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01DD6B0F-102C-4A9A-8F7A-CC0908E53198}"/>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supported (only) on non-negative numbers. For any </a:t>
                  </a:r>
                  <a14:m>
                    <m:oMath xmlns:m="http://schemas.openxmlformats.org/officeDocument/2006/math">
                      <m:r>
                        <a:rPr lang="en-US" sz="2800" b="1" i="0" smtClean="0">
                          <a:latin typeface="Cambria Math" panose="02040503050406030204" pitchFamily="18" charset="0"/>
                          <a:cs typeface="Segoe UI Semibold" panose="020B0702040204020203" pitchFamily="34" charset="0"/>
                        </a:rPr>
                        <m:t>𝐤</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r>
                              <a:rPr lang="en-US" sz="2800" b="1" i="1" smtClean="0">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𝟏</m:t>
                            </m:r>
                          </m:num>
                          <m:den>
                            <m:r>
                              <a:rPr lang="en-US" sz="2800" b="1" i="1" smtClean="0">
                                <a:latin typeface="Cambria Math" panose="02040503050406030204" pitchFamily="18" charset="0"/>
                                <a:cs typeface="Segoe UI Semibold" panose="020B0702040204020203" pitchFamily="34" charset="0"/>
                              </a:rPr>
                              <m:t>𝒌</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8" name="Rectangle 7">
                  <a:extLst>
                    <a:ext uri="{FF2B5EF4-FFF2-40B4-BE49-F238E27FC236}">
                      <a16:creationId xmlns:a16="http://schemas.microsoft.com/office/drawing/2014/main" id="{01DD6B0F-102C-4A9A-8F7A-CC0908E53198}"/>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l="-1929" r="-3751"/>
                  </a:stretch>
                </a:blipFill>
                <a:ln>
                  <a:no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F9314213-7AA8-443D-9F00-3C47B649669C}"/>
                </a:ext>
              </a:extLst>
            </p:cNvPr>
            <p:cNvSpPr/>
            <p:nvPr/>
          </p:nvSpPr>
          <p:spPr>
            <a:xfrm>
              <a:off x="1195367" y="3429001"/>
              <a:ext cx="6101786" cy="50898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Markov’s Inequality</a:t>
              </a:r>
            </a:p>
          </p:txBody>
        </p:sp>
      </p:grpSp>
      <p:sp>
        <p:nvSpPr>
          <p:cNvPr id="10" name="TextBox 9">
            <a:extLst>
              <a:ext uri="{FF2B5EF4-FFF2-40B4-BE49-F238E27FC236}">
                <a16:creationId xmlns:a16="http://schemas.microsoft.com/office/drawing/2014/main" id="{B8637204-03E1-43ED-9CD4-805F9B29C303}"/>
              </a:ext>
            </a:extLst>
          </p:cNvPr>
          <p:cNvSpPr txBox="1"/>
          <p:nvPr/>
        </p:nvSpPr>
        <p:spPr>
          <a:xfrm>
            <a:off x="8626831" y="509865"/>
            <a:ext cx="3565169" cy="923330"/>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Two statements are equivalent. Left form is often easier to use. Right form is more intuitive.</a:t>
            </a:r>
          </a:p>
        </p:txBody>
      </p:sp>
    </p:spTree>
    <p:extLst>
      <p:ext uri="{BB962C8B-B14F-4D97-AF65-F5344CB8AC3E}">
        <p14:creationId xmlns:p14="http://schemas.microsoft.com/office/powerpoint/2010/main" val="1652653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AF012-2218-4089-8F73-7F243DE3EC19}"/>
              </a:ext>
            </a:extLst>
          </p:cNvPr>
          <p:cNvSpPr>
            <a:spLocks noGrp="1"/>
          </p:cNvSpPr>
          <p:nvPr>
            <p:ph type="title"/>
          </p:nvPr>
        </p:nvSpPr>
        <p:spPr/>
        <p:txBody>
          <a:bodyPr/>
          <a:lstStyle/>
          <a:p>
            <a:r>
              <a:rPr lang="en-US" dirty="0"/>
              <a:t>Proof</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16C357E-CAF6-43FB-B46C-B74BFFAD5D21}"/>
                  </a:ext>
                </a:extLst>
              </p:cNvPr>
              <p:cNvSpPr>
                <a:spLocks noGrp="1"/>
              </p:cNvSpPr>
              <p:nvPr>
                <p:ph idx="1"/>
              </p:nvPr>
            </p:nvSpPr>
            <p:spPr>
              <a:xfrm>
                <a:off x="575240" y="1463857"/>
                <a:ext cx="6224571" cy="4845504"/>
              </a:xfrm>
            </p:spPr>
            <p:txBody>
              <a:bodyPr>
                <a:normAutofit/>
              </a:bodyPr>
              <a:lstStyle/>
              <a:p>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𝑥</m:t>
                        </m:r>
                        <m:r>
                          <a:rPr lang="en-US" b="0" i="1" smtClean="0">
                            <a:latin typeface="Cambria Math" panose="02040503050406030204" pitchFamily="18" charset="0"/>
                          </a:rPr>
                          <m:t>∈</m:t>
                        </m:r>
                        <m:r>
                          <m:rPr>
                            <m:sty m:val="p"/>
                          </m:rPr>
                          <a:rPr lang="en-US" b="0" i="0" smtClean="0">
                            <a:latin typeface="Cambria Math" panose="02040503050406030204" pitchFamily="18" charset="0"/>
                          </a:rPr>
                          <m:t>Ω</m:t>
                        </m:r>
                      </m:sub>
                      <m:sup/>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e>
                    </m:nary>
                  </m:oMath>
                </a14:m>
                <a:endParaRPr lang="en-US" b="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𝑡</m:t>
                          </m:r>
                        </m:sub>
                        <m:sup/>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e>
                      </m:nary>
                      <m:r>
                        <a:rPr lang="en-US" b="0" i="1" smtClean="0">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𝑥</m:t>
                          </m:r>
                          <m:r>
                            <a:rPr lang="en-US" b="0" i="1" smtClean="0">
                              <a:latin typeface="Cambria Math" panose="02040503050406030204" pitchFamily="18" charset="0"/>
                            </a:rPr>
                            <m:t>&lt;</m:t>
                          </m:r>
                          <m:r>
                            <a:rPr lang="en-US" i="1">
                              <a:latin typeface="Cambria Math" panose="02040503050406030204" pitchFamily="18" charset="0"/>
                            </a:rPr>
                            <m:t>𝑡</m:t>
                          </m:r>
                        </m:sub>
                        <m:sup/>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ℙ</m:t>
                          </m:r>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e>
                      </m:nary>
                    </m:oMath>
                  </m:oMathPara>
                </a14:m>
                <a:endParaRPr lang="en-US"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𝑥</m:t>
                          </m:r>
                          <m:r>
                            <a:rPr lang="en-US" b="0" i="1" smtClean="0">
                              <a:latin typeface="Cambria Math" panose="02040503050406030204" pitchFamily="18" charset="0"/>
                            </a:rPr>
                            <m:t>≥</m:t>
                          </m:r>
                          <m:r>
                            <a:rPr lang="en-US" i="1">
                              <a:latin typeface="Cambria Math" panose="02040503050406030204" pitchFamily="18" charset="0"/>
                            </a:rPr>
                            <m:t>𝑡</m:t>
                          </m:r>
                        </m:sub>
                        <m:sup/>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ℙ</m:t>
                          </m:r>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e>
                      </m:nary>
                      <m:r>
                        <a:rPr lang="en-US" i="1">
                          <a:latin typeface="Cambria Math" panose="02040503050406030204" pitchFamily="18" charset="0"/>
                        </a:rPr>
                        <m:t>+</m:t>
                      </m:r>
                      <m:r>
                        <a:rPr lang="en-US" b="0" i="1" smtClean="0">
                          <a:latin typeface="Cambria Math" panose="02040503050406030204" pitchFamily="18" charset="0"/>
                        </a:rPr>
                        <m:t>0</m:t>
                      </m:r>
                    </m:oMath>
                  </m:oMathPara>
                </a14:m>
                <a:endParaRPr lang="en-US" dirty="0"/>
              </a:p>
              <a:p>
                <a:pPr marL="0" indent="0">
                  <a:buNone/>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𝑥</m:t>
                          </m:r>
                          <m:r>
                            <a:rPr lang="en-US" b="0" i="1" smtClean="0">
                              <a:latin typeface="Cambria Math" panose="02040503050406030204" pitchFamily="18" charset="0"/>
                            </a:rPr>
                            <m:t>≥</m:t>
                          </m:r>
                          <m:r>
                            <a:rPr lang="en-US" i="1">
                              <a:latin typeface="Cambria Math" panose="02040503050406030204" pitchFamily="18" charset="0"/>
                            </a:rPr>
                            <m:t>𝑡</m:t>
                          </m:r>
                        </m:sub>
                        <m:sup/>
                        <m:e>
                          <m:r>
                            <a:rPr lang="en-US" b="0" i="1" smtClean="0">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ℙ</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e>
                          </m:d>
                        </m:e>
                      </m:nary>
                    </m:oMath>
                  </m:oMathPara>
                </a14:m>
                <a:endParaRPr lang="en-US"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𝑥</m:t>
                          </m:r>
                          <m:r>
                            <a:rPr lang="en-US" b="0" i="1" smtClean="0">
                              <a:latin typeface="Cambria Math" panose="02040503050406030204" pitchFamily="18" charset="0"/>
                            </a:rPr>
                            <m:t>≥</m:t>
                          </m:r>
                          <m:r>
                            <a:rPr lang="en-US" i="1">
                              <a:latin typeface="Cambria Math" panose="02040503050406030204" pitchFamily="18" charset="0"/>
                            </a:rPr>
                            <m:t>𝑡</m:t>
                          </m:r>
                        </m:sub>
                        <m:sup/>
                        <m:e>
                          <m:r>
                            <a:rPr lang="en-US" i="1">
                              <a:latin typeface="Cambria Math" panose="02040503050406030204" pitchFamily="18" charset="0"/>
                            </a:rPr>
                            <m:t>ℙ</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e>
                          </m:d>
                        </m:e>
                      </m:nary>
                    </m:oMath>
                  </m:oMathPara>
                </a14:m>
                <a:endParaRPr lang="en-US" dirty="0"/>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m:oMathPara>
                </a14:m>
                <a:endParaRPr lang="en-US" dirty="0"/>
              </a:p>
            </p:txBody>
          </p:sp>
        </mc:Choice>
        <mc:Fallback xmlns="">
          <p:sp>
            <p:nvSpPr>
              <p:cNvPr id="3" name="Content Placeholder 2">
                <a:extLst>
                  <a:ext uri="{FF2B5EF4-FFF2-40B4-BE49-F238E27FC236}">
                    <a16:creationId xmlns:a16="http://schemas.microsoft.com/office/drawing/2014/main" id="{C16C357E-CAF6-43FB-B46C-B74BFFAD5D21}"/>
                  </a:ext>
                </a:extLst>
              </p:cNvPr>
              <p:cNvSpPr>
                <a:spLocks noGrp="1" noRot="1" noChangeAspect="1" noMove="1" noResize="1" noEditPoints="1" noAdjustHandles="1" noChangeArrowheads="1" noChangeShapeType="1" noTextEdit="1"/>
              </p:cNvSpPr>
              <p:nvPr>
                <p:ph idx="1"/>
              </p:nvPr>
            </p:nvSpPr>
            <p:spPr>
              <a:xfrm>
                <a:off x="575240" y="1463857"/>
                <a:ext cx="6224571"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45481E7-54AD-4E87-B9CE-69A0CBCD218E}"/>
                  </a:ext>
                </a:extLst>
              </p:cNvPr>
              <p:cNvSpPr txBox="1"/>
              <p:nvPr/>
            </p:nvSpPr>
            <p:spPr>
              <a:xfrm>
                <a:off x="6334298" y="3046923"/>
                <a:ext cx="4912822" cy="461665"/>
              </a:xfrm>
              <a:prstGeom prst="rect">
                <a:avLst/>
              </a:prstGeom>
              <a:noFill/>
              <a:ln w="38100">
                <a:solidFill>
                  <a:schemeClr val="accent2"/>
                </a:solidFill>
              </a:ln>
            </p:spPr>
            <p:txBody>
              <a:bodyPr wrap="square" rtlCol="0">
                <a:spAutoFit/>
              </a:bodyPr>
              <a:lstStyle/>
              <a:p>
                <a14:m>
                  <m:oMath xmlns:m="http://schemas.openxmlformats.org/officeDocument/2006/math">
                    <m:r>
                      <a:rPr lang="en-US" sz="2400" i="1" dirty="0">
                        <a:latin typeface="Cambria Math" panose="02040503050406030204" pitchFamily="18" charset="0"/>
                      </a:rPr>
                      <m:t>𝑥</m:t>
                    </m:r>
                    <m:r>
                      <a:rPr lang="en-US" sz="2400" i="1" dirty="0">
                        <a:latin typeface="Cambria Math" panose="02040503050406030204" pitchFamily="18" charset="0"/>
                      </a:rPr>
                      <m:t>≥0</m:t>
                    </m:r>
                  </m:oMath>
                </a14:m>
                <a:r>
                  <a:rPr lang="en-US" sz="2400" dirty="0"/>
                  <a:t> whenever </a:t>
                </a:r>
                <a14:m>
                  <m:oMath xmlns:m="http://schemas.openxmlformats.org/officeDocument/2006/math">
                    <m:r>
                      <a:rPr lang="en-US" sz="2400" i="1">
                        <a:latin typeface="Cambria Math" panose="02040503050406030204" pitchFamily="18" charset="0"/>
                      </a:rPr>
                      <m:t>ℙ</m:t>
                    </m:r>
                    <m:d>
                      <m:dPr>
                        <m:ctrlPr>
                          <a:rPr lang="en-US" sz="2400" i="1">
                            <a:latin typeface="Cambria Math" panose="02040503050406030204" pitchFamily="18" charset="0"/>
                          </a:rPr>
                        </m:ctrlPr>
                      </m:dPr>
                      <m:e>
                        <m:r>
                          <a:rPr lang="en-US" sz="2400" i="1">
                            <a:latin typeface="Cambria Math" panose="02040503050406030204" pitchFamily="18" charset="0"/>
                          </a:rPr>
                          <m:t>𝑋</m:t>
                        </m:r>
                        <m:r>
                          <a:rPr lang="en-US" sz="2400" i="1">
                            <a:latin typeface="Cambria Math" panose="02040503050406030204" pitchFamily="18" charset="0"/>
                          </a:rPr>
                          <m:t>=</m:t>
                        </m:r>
                        <m:r>
                          <a:rPr lang="en-US" sz="2400" i="1">
                            <a:latin typeface="Cambria Math" panose="02040503050406030204" pitchFamily="18" charset="0"/>
                          </a:rPr>
                          <m:t>𝑥</m:t>
                        </m:r>
                      </m:e>
                    </m:d>
                    <m:r>
                      <a:rPr lang="en-US" sz="2400" i="1">
                        <a:latin typeface="Cambria Math" panose="02040503050406030204" pitchFamily="18" charset="0"/>
                      </a:rPr>
                      <m:t>&gt;0</m:t>
                    </m:r>
                  </m:oMath>
                </a14:m>
                <a:endParaRPr lang="en-US" sz="2400" dirty="0"/>
              </a:p>
            </p:txBody>
          </p:sp>
        </mc:Choice>
        <mc:Fallback xmlns="">
          <p:sp>
            <p:nvSpPr>
              <p:cNvPr id="4" name="TextBox 3">
                <a:extLst>
                  <a:ext uri="{FF2B5EF4-FFF2-40B4-BE49-F238E27FC236}">
                    <a16:creationId xmlns:a16="http://schemas.microsoft.com/office/drawing/2014/main" id="{745481E7-54AD-4E87-B9CE-69A0CBCD218E}"/>
                  </a:ext>
                </a:extLst>
              </p:cNvPr>
              <p:cNvSpPr txBox="1">
                <a:spLocks noRot="1" noChangeAspect="1" noMove="1" noResize="1" noEditPoints="1" noAdjustHandles="1" noChangeArrowheads="1" noChangeShapeType="1" noTextEdit="1"/>
              </p:cNvSpPr>
              <p:nvPr/>
            </p:nvSpPr>
            <p:spPr>
              <a:xfrm>
                <a:off x="6334298" y="3046923"/>
                <a:ext cx="4912822" cy="461665"/>
              </a:xfrm>
              <a:prstGeom prst="rect">
                <a:avLst/>
              </a:prstGeom>
              <a:blipFill>
                <a:blip r:embed="rId3"/>
                <a:stretch>
                  <a:fillRect t="-6098" b="-23171"/>
                </a:stretch>
              </a:blipFill>
              <a:ln w="38100">
                <a:solidFill>
                  <a:schemeClr val="accent2"/>
                </a:solidFill>
              </a:ln>
            </p:spPr>
            <p:txBody>
              <a:bodyPr/>
              <a:lstStyle/>
              <a:p>
                <a:r>
                  <a:rPr lang="en-US">
                    <a:noFill/>
                  </a:rPr>
                  <a:t> </a:t>
                </a:r>
              </a:p>
            </p:txBody>
          </p:sp>
        </mc:Fallback>
      </mc:AlternateContent>
      <p:grpSp>
        <p:nvGrpSpPr>
          <p:cNvPr id="5" name="Group 4">
            <a:extLst>
              <a:ext uri="{FF2B5EF4-FFF2-40B4-BE49-F238E27FC236}">
                <a16:creationId xmlns:a16="http://schemas.microsoft.com/office/drawing/2014/main" id="{14689D1D-1AAF-4DCF-BE1A-03C771DC6984}"/>
              </a:ext>
            </a:extLst>
          </p:cNvPr>
          <p:cNvGrpSpPr/>
          <p:nvPr/>
        </p:nvGrpSpPr>
        <p:grpSpPr>
          <a:xfrm>
            <a:off x="6465052" y="3694423"/>
            <a:ext cx="5682126" cy="3163577"/>
            <a:chOff x="1185842" y="3429000"/>
            <a:chExt cx="6111311" cy="1927846"/>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D5644AE7-C18D-475D-9BB9-89B162E6D35F}"/>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supported (only) on non-negative numbers.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r>
                              <a:rPr lang="en-US" sz="2800" b="1" i="1" smtClean="0">
                                <a:latin typeface="Cambria Math" panose="02040503050406030204" pitchFamily="18" charset="0"/>
                                <a:cs typeface="Segoe UI Semibold" panose="020B0702040204020203" pitchFamily="34" charset="0"/>
                              </a:rPr>
                              <m:t>𝒕</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67F37DE1-84F7-403E-93C8-E3768F6A479A}"/>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4"/>
                  <a:stretch>
                    <a:fillRect l="-2039" r="-3755"/>
                  </a:stretch>
                </a:blipFill>
                <a:ln>
                  <a:noFill/>
                </a:ln>
              </p:spPr>
              <p:txBody>
                <a:bodyPr/>
                <a:lstStyle/>
                <a:p>
                  <a:r>
                    <a:rPr lang="en-US">
                      <a:noFill/>
                    </a:rPr>
                    <a:t> </a:t>
                  </a:r>
                </a:p>
              </p:txBody>
            </p:sp>
          </mc:Fallback>
        </mc:AlternateContent>
        <p:sp>
          <p:nvSpPr>
            <p:cNvPr id="7" name="Rectangle 6">
              <a:extLst>
                <a:ext uri="{FF2B5EF4-FFF2-40B4-BE49-F238E27FC236}">
                  <a16:creationId xmlns:a16="http://schemas.microsoft.com/office/drawing/2014/main" id="{384046F4-A139-41E3-92E0-88A0866BAD31}"/>
                </a:ext>
              </a:extLst>
            </p:cNvPr>
            <p:cNvSpPr/>
            <p:nvPr/>
          </p:nvSpPr>
          <p:spPr>
            <a:xfrm>
              <a:off x="1195367" y="3429001"/>
              <a:ext cx="6101786" cy="50898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Markov’s Inequality</a:t>
              </a:r>
            </a:p>
          </p:txBody>
        </p:sp>
      </p:grpSp>
    </p:spTree>
    <p:extLst>
      <p:ext uri="{BB962C8B-B14F-4D97-AF65-F5344CB8AC3E}">
        <p14:creationId xmlns:p14="http://schemas.microsoft.com/office/powerpoint/2010/main" val="1381788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A9160-E573-48A7-A864-2BB308345D97}"/>
              </a:ext>
            </a:extLst>
          </p:cNvPr>
          <p:cNvSpPr>
            <a:spLocks noGrp="1"/>
          </p:cNvSpPr>
          <p:nvPr>
            <p:ph type="title"/>
          </p:nvPr>
        </p:nvSpPr>
        <p:spPr/>
        <p:txBody>
          <a:bodyPr/>
          <a:lstStyle/>
          <a:p>
            <a:r>
              <a:rPr lang="en-US" dirty="0"/>
              <a:t>Example with geometric RV</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25C8417-82D1-4558-AA7C-62207418DF6A}"/>
                  </a:ext>
                </a:extLst>
              </p:cNvPr>
              <p:cNvSpPr>
                <a:spLocks noGrp="1"/>
              </p:cNvSpPr>
              <p:nvPr>
                <p:ph idx="1"/>
              </p:nvPr>
            </p:nvSpPr>
            <p:spPr/>
            <p:txBody>
              <a:bodyPr/>
              <a:lstStyle/>
              <a:p>
                <a:r>
                  <a:rPr lang="en-US" dirty="0"/>
                  <a:t>Suppose you roll a fair (6-sided) die until you see a 6. Let </a:t>
                </a:r>
                <a14:m>
                  <m:oMath xmlns:m="http://schemas.openxmlformats.org/officeDocument/2006/math">
                    <m:r>
                      <a:rPr lang="en-US" b="0" i="1" smtClean="0">
                        <a:latin typeface="Cambria Math" panose="02040503050406030204" pitchFamily="18" charset="0"/>
                      </a:rPr>
                      <m:t>𝑋</m:t>
                    </m:r>
                  </m:oMath>
                </a14:m>
                <a:r>
                  <a:rPr lang="en-US" dirty="0"/>
                  <a:t> be the number of rolls. </a:t>
                </a:r>
              </a:p>
              <a:p>
                <a:r>
                  <a:rPr lang="en-US" dirty="0"/>
                  <a:t>Bound the probability that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≥12</m:t>
                    </m:r>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725C8417-82D1-4558-AA7C-62207418DF6A}"/>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AB2BA0AB-DFA2-48BF-8764-4E6006E33E6E}"/>
              </a:ext>
            </a:extLst>
          </p:cNvPr>
          <p:cNvGrpSpPr/>
          <p:nvPr/>
        </p:nvGrpSpPr>
        <p:grpSpPr>
          <a:xfrm>
            <a:off x="6465052" y="3694423"/>
            <a:ext cx="5682126" cy="3163577"/>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7B7A1A52-A096-427C-84A0-EA80276089F5}"/>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supported (only) on non-negative numbers.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r>
                              <a:rPr lang="en-US" sz="2800" b="1" i="1" smtClean="0">
                                <a:latin typeface="Cambria Math" panose="02040503050406030204" pitchFamily="18" charset="0"/>
                                <a:cs typeface="Segoe UI Semibold" panose="020B0702040204020203" pitchFamily="34" charset="0"/>
                              </a:rPr>
                              <m:t>𝒕</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67F37DE1-84F7-403E-93C8-E3768F6A479A}"/>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l="-2039" r="-3755"/>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8EC42035-4925-4C8A-A443-5B5451AE9A8D}"/>
                </a:ext>
              </a:extLst>
            </p:cNvPr>
            <p:cNvSpPr/>
            <p:nvPr/>
          </p:nvSpPr>
          <p:spPr>
            <a:xfrm>
              <a:off x="1195367" y="3429001"/>
              <a:ext cx="6101786" cy="50898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Markov’s Inequality</a:t>
              </a:r>
            </a:p>
          </p:txBody>
        </p:sp>
      </p:grpSp>
    </p:spTree>
    <p:extLst>
      <p:ext uri="{BB962C8B-B14F-4D97-AF65-F5344CB8AC3E}">
        <p14:creationId xmlns:p14="http://schemas.microsoft.com/office/powerpoint/2010/main" val="3895345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A9160-E573-48A7-A864-2BB308345D97}"/>
              </a:ext>
            </a:extLst>
          </p:cNvPr>
          <p:cNvSpPr>
            <a:spLocks noGrp="1"/>
          </p:cNvSpPr>
          <p:nvPr>
            <p:ph type="title"/>
          </p:nvPr>
        </p:nvSpPr>
        <p:spPr/>
        <p:txBody>
          <a:bodyPr/>
          <a:lstStyle/>
          <a:p>
            <a:r>
              <a:rPr lang="en-US" dirty="0"/>
              <a:t>Example with geometric RV</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25C8417-82D1-4558-AA7C-62207418DF6A}"/>
                  </a:ext>
                </a:extLst>
              </p:cNvPr>
              <p:cNvSpPr>
                <a:spLocks noGrp="1"/>
              </p:cNvSpPr>
              <p:nvPr>
                <p:ph idx="1"/>
              </p:nvPr>
            </p:nvSpPr>
            <p:spPr/>
            <p:txBody>
              <a:bodyPr/>
              <a:lstStyle/>
              <a:p>
                <a:r>
                  <a:rPr lang="en-US" dirty="0"/>
                  <a:t>Suppose you roll a fair (6-sided) die until you see a 6. Let </a:t>
                </a:r>
                <a14:m>
                  <m:oMath xmlns:m="http://schemas.openxmlformats.org/officeDocument/2006/math">
                    <m:r>
                      <a:rPr lang="en-US" b="0" i="1" smtClean="0">
                        <a:latin typeface="Cambria Math" panose="02040503050406030204" pitchFamily="18" charset="0"/>
                      </a:rPr>
                      <m:t>𝑋</m:t>
                    </m:r>
                  </m:oMath>
                </a14:m>
                <a:r>
                  <a:rPr lang="en-US" dirty="0"/>
                  <a:t> be the number of rolls. </a:t>
                </a:r>
              </a:p>
              <a:p>
                <a:r>
                  <a:rPr lang="en-US" dirty="0"/>
                  <a:t>Bound the probability that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≥12</m:t>
                    </m:r>
                  </m:oMath>
                </a14:m>
                <a:endParaRPr lang="en-US" dirty="0"/>
              </a:p>
              <a:p>
                <a:endParaRPr lang="en-US" dirty="0"/>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≥12</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num>
                      <m:den>
                        <m:r>
                          <a:rPr lang="en-US" b="0" i="1" smtClean="0">
                            <a:latin typeface="Cambria Math" panose="02040503050406030204" pitchFamily="18" charset="0"/>
                          </a:rPr>
                          <m:t>12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6</m:t>
                        </m:r>
                      </m:num>
                      <m:den>
                        <m:r>
                          <a:rPr lang="en-US" b="0" i="1" smtClean="0">
                            <a:latin typeface="Cambria Math" panose="02040503050406030204" pitchFamily="18" charset="0"/>
                          </a:rPr>
                          <m:t>12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r>
                  <a:rPr lang="en-US" dirty="0"/>
                  <a:t>.</a:t>
                </a:r>
              </a:p>
              <a:p>
                <a:endParaRPr lang="en-US" dirty="0"/>
              </a:p>
              <a:p>
                <a:r>
                  <a:rPr lang="en-US" dirty="0"/>
                  <a:t>Exact probability?</a:t>
                </a:r>
              </a:p>
              <a:p>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&lt;12</m:t>
                        </m:r>
                      </m:e>
                    </m:d>
                    <m:r>
                      <a:rPr lang="en-US" b="0" i="1" smtClean="0">
                        <a:latin typeface="Cambria Math" panose="02040503050406030204" pitchFamily="18" charset="0"/>
                      </a:rPr>
                      <m:t>≈1−0.865=0.135</m:t>
                    </m:r>
                  </m:oMath>
                </a14:m>
                <a:endParaRPr lang="en-US" dirty="0"/>
              </a:p>
            </p:txBody>
          </p:sp>
        </mc:Choice>
        <mc:Fallback xmlns="">
          <p:sp>
            <p:nvSpPr>
              <p:cNvPr id="3" name="Content Placeholder 2">
                <a:extLst>
                  <a:ext uri="{FF2B5EF4-FFF2-40B4-BE49-F238E27FC236}">
                    <a16:creationId xmlns:a16="http://schemas.microsoft.com/office/drawing/2014/main" id="{725C8417-82D1-4558-AA7C-62207418DF6A}"/>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AB2BA0AB-DFA2-48BF-8764-4E6006E33E6E}"/>
              </a:ext>
            </a:extLst>
          </p:cNvPr>
          <p:cNvGrpSpPr/>
          <p:nvPr/>
        </p:nvGrpSpPr>
        <p:grpSpPr>
          <a:xfrm>
            <a:off x="6465052" y="3694423"/>
            <a:ext cx="5682126" cy="3163577"/>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7B7A1A52-A096-427C-84A0-EA80276089F5}"/>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supported (only) on non-negative numbers.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r>
                              <a:rPr lang="en-US" sz="2800" b="1" i="1" smtClean="0">
                                <a:latin typeface="Cambria Math" panose="02040503050406030204" pitchFamily="18" charset="0"/>
                                <a:cs typeface="Segoe UI Semibold" panose="020B0702040204020203" pitchFamily="34" charset="0"/>
                              </a:rPr>
                              <m:t>𝒕</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67F37DE1-84F7-403E-93C8-E3768F6A479A}"/>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l="-2039" r="-3755"/>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8EC42035-4925-4C8A-A443-5B5451AE9A8D}"/>
                </a:ext>
              </a:extLst>
            </p:cNvPr>
            <p:cNvSpPr/>
            <p:nvPr/>
          </p:nvSpPr>
          <p:spPr>
            <a:xfrm>
              <a:off x="1195367" y="3429001"/>
              <a:ext cx="6101786" cy="50898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Markov’s Inequality</a:t>
              </a:r>
            </a:p>
          </p:txBody>
        </p:sp>
      </p:grpSp>
    </p:spTree>
    <p:extLst>
      <p:ext uri="{BB962C8B-B14F-4D97-AF65-F5344CB8AC3E}">
        <p14:creationId xmlns:p14="http://schemas.microsoft.com/office/powerpoint/2010/main" val="2915740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755BA-C2C3-4EE1-BE33-74301A4AEB74}"/>
              </a:ext>
            </a:extLst>
          </p:cNvPr>
          <p:cNvSpPr>
            <a:spLocks noGrp="1"/>
          </p:cNvSpPr>
          <p:nvPr>
            <p:ph type="title"/>
          </p:nvPr>
        </p:nvSpPr>
        <p:spPr/>
        <p:txBody>
          <a:bodyPr/>
          <a:lstStyle/>
          <a:p>
            <a:r>
              <a:rPr lang="en-US" dirty="0"/>
              <a:t>A Second Example</a:t>
            </a:r>
          </a:p>
        </p:txBody>
      </p:sp>
      <p:sp>
        <p:nvSpPr>
          <p:cNvPr id="3" name="Content Placeholder 2">
            <a:extLst>
              <a:ext uri="{FF2B5EF4-FFF2-40B4-BE49-F238E27FC236}">
                <a16:creationId xmlns:a16="http://schemas.microsoft.com/office/drawing/2014/main" id="{5E7A80A8-B07E-4836-909A-15418CB26FDF}"/>
              </a:ext>
            </a:extLst>
          </p:cNvPr>
          <p:cNvSpPr>
            <a:spLocks noGrp="1"/>
          </p:cNvSpPr>
          <p:nvPr>
            <p:ph idx="1"/>
          </p:nvPr>
        </p:nvSpPr>
        <p:spPr/>
        <p:txBody>
          <a:bodyPr/>
          <a:lstStyle/>
          <a:p>
            <a:r>
              <a:rPr lang="en-US" dirty="0"/>
              <a:t>Suppose the average number of ads you see on a website is 25. Give an upper bound on the probability of seeing a website with </a:t>
            </a:r>
            <a:r>
              <a:rPr lang="en-US" b="1" dirty="0">
                <a:solidFill>
                  <a:schemeClr val="accent2">
                    <a:lumMod val="75000"/>
                  </a:schemeClr>
                </a:solidFill>
              </a:rPr>
              <a:t>75</a:t>
            </a:r>
            <a:r>
              <a:rPr lang="en-US" dirty="0"/>
              <a:t> or more ads.</a:t>
            </a:r>
          </a:p>
          <a:p>
            <a:endParaRPr lang="en-US" dirty="0"/>
          </a:p>
          <a:p>
            <a:endParaRPr lang="en-US" dirty="0"/>
          </a:p>
        </p:txBody>
      </p:sp>
      <p:grpSp>
        <p:nvGrpSpPr>
          <p:cNvPr id="4" name="Group 3">
            <a:extLst>
              <a:ext uri="{FF2B5EF4-FFF2-40B4-BE49-F238E27FC236}">
                <a16:creationId xmlns:a16="http://schemas.microsoft.com/office/drawing/2014/main" id="{4FD5186B-B1DF-4905-87EF-E198EC254607}"/>
              </a:ext>
            </a:extLst>
          </p:cNvPr>
          <p:cNvGrpSpPr/>
          <p:nvPr/>
        </p:nvGrpSpPr>
        <p:grpSpPr>
          <a:xfrm>
            <a:off x="6465052" y="3698905"/>
            <a:ext cx="5682126" cy="3163577"/>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51271D51-1E2C-4670-B85A-2804B5828505}"/>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supported (only) on non-negative numbers.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r>
                              <a:rPr lang="en-US" sz="2800" b="1" i="1" smtClean="0">
                                <a:latin typeface="Cambria Math" panose="02040503050406030204" pitchFamily="18" charset="0"/>
                                <a:cs typeface="Segoe UI Semibold" panose="020B0702040204020203" pitchFamily="34" charset="0"/>
                              </a:rPr>
                              <m:t>𝒕</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67F37DE1-84F7-403E-93C8-E3768F6A479A}"/>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2"/>
                  <a:stretch>
                    <a:fillRect l="-2039" r="-3755"/>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FF27ECCF-5A9C-489A-8111-F517F82E4074}"/>
                </a:ext>
              </a:extLst>
            </p:cNvPr>
            <p:cNvSpPr/>
            <p:nvPr/>
          </p:nvSpPr>
          <p:spPr>
            <a:xfrm>
              <a:off x="1195367" y="3429001"/>
              <a:ext cx="6101786" cy="50898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Markov’s Inequality</a:t>
              </a:r>
            </a:p>
          </p:txBody>
        </p:sp>
      </p:grpSp>
      <p:sp>
        <p:nvSpPr>
          <p:cNvPr id="7" name="Rounded Rectangle 4">
            <a:extLst>
              <a:ext uri="{FF2B5EF4-FFF2-40B4-BE49-F238E27FC236}">
                <a16:creationId xmlns:a16="http://schemas.microsoft.com/office/drawing/2014/main" id="{FF608E00-79EF-4D88-8B1B-EB1B9B0FF91D}"/>
              </a:ext>
            </a:extLst>
          </p:cNvPr>
          <p:cNvSpPr/>
          <p:nvPr/>
        </p:nvSpPr>
        <p:spPr>
          <a:xfrm>
            <a:off x="1244435" y="5430272"/>
            <a:ext cx="3810924" cy="1234028"/>
          </a:xfrm>
          <a:prstGeom prst="roundRect">
            <a:avLst/>
          </a:prstGeom>
          <a:solidFill>
            <a:schemeClr val="accent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Fill out the poll everywhere so Kushal knows how long to explain</a:t>
            </a:r>
          </a:p>
          <a:p>
            <a:pPr algn="ctr"/>
            <a:r>
              <a:rPr lang="en-US" sz="2000" dirty="0"/>
              <a:t>Go to pollev.com/cse312su21</a:t>
            </a:r>
          </a:p>
        </p:txBody>
      </p:sp>
    </p:spTree>
    <p:extLst>
      <p:ext uri="{BB962C8B-B14F-4D97-AF65-F5344CB8AC3E}">
        <p14:creationId xmlns:p14="http://schemas.microsoft.com/office/powerpoint/2010/main" val="2627176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755BA-C2C3-4EE1-BE33-74301A4AEB74}"/>
              </a:ext>
            </a:extLst>
          </p:cNvPr>
          <p:cNvSpPr>
            <a:spLocks noGrp="1"/>
          </p:cNvSpPr>
          <p:nvPr>
            <p:ph type="title"/>
          </p:nvPr>
        </p:nvSpPr>
        <p:spPr/>
        <p:txBody>
          <a:bodyPr/>
          <a:lstStyle/>
          <a:p>
            <a:r>
              <a:rPr lang="en-US" dirty="0"/>
              <a:t>A Second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E7A80A8-B07E-4836-909A-15418CB26FDF}"/>
                  </a:ext>
                </a:extLst>
              </p:cNvPr>
              <p:cNvSpPr>
                <a:spLocks noGrp="1"/>
              </p:cNvSpPr>
              <p:nvPr>
                <p:ph idx="1"/>
              </p:nvPr>
            </p:nvSpPr>
            <p:spPr/>
            <p:txBody>
              <a:bodyPr/>
              <a:lstStyle/>
              <a:p>
                <a:r>
                  <a:rPr lang="en-US" dirty="0"/>
                  <a:t>Suppose the average number of ads you see on a website is 25. Give an upper bound on the probability of seeing a website with </a:t>
                </a:r>
                <a:r>
                  <a:rPr lang="en-US" b="1" dirty="0">
                    <a:solidFill>
                      <a:schemeClr val="accent2">
                        <a:lumMod val="75000"/>
                      </a:schemeClr>
                    </a:solidFill>
                  </a:rPr>
                  <a:t>75</a:t>
                </a:r>
                <a:r>
                  <a:rPr lang="en-US" dirty="0"/>
                  <a:t> or more ads.</a:t>
                </a:r>
              </a:p>
              <a:p>
                <a:endParaRPr lang="en-US" dirty="0"/>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≥75</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num>
                      <m:den>
                        <m:r>
                          <a:rPr lang="en-US" b="0" i="1" smtClean="0">
                            <a:latin typeface="Cambria Math" panose="02040503050406030204" pitchFamily="18" charset="0"/>
                          </a:rPr>
                          <m:t>75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25</m:t>
                        </m:r>
                      </m:num>
                      <m:den>
                        <m:r>
                          <a:rPr lang="en-US" b="0" i="1" smtClean="0">
                            <a:latin typeface="Cambria Math" panose="02040503050406030204" pitchFamily="18" charset="0"/>
                          </a:rPr>
                          <m:t>75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oMath>
                </a14:m>
                <a:endParaRPr lang="en-US" dirty="0"/>
              </a:p>
            </p:txBody>
          </p:sp>
        </mc:Choice>
        <mc:Fallback xmlns="">
          <p:sp>
            <p:nvSpPr>
              <p:cNvPr id="3" name="Content Placeholder 2">
                <a:extLst>
                  <a:ext uri="{FF2B5EF4-FFF2-40B4-BE49-F238E27FC236}">
                    <a16:creationId xmlns:a16="http://schemas.microsoft.com/office/drawing/2014/main" id="{5E7A80A8-B07E-4836-909A-15418CB26FDF}"/>
                  </a:ext>
                </a:extLst>
              </p:cNvPr>
              <p:cNvSpPr>
                <a:spLocks noGrp="1" noRot="1" noChangeAspect="1" noMove="1" noResize="1" noEditPoints="1" noAdjustHandles="1" noChangeArrowheads="1" noChangeShapeType="1" noTextEdit="1"/>
              </p:cNvSpPr>
              <p:nvPr>
                <p:ph idx="1"/>
              </p:nvPr>
            </p:nvSpPr>
            <p:spPr>
              <a:blipFill>
                <a:blip r:embed="rId2"/>
                <a:stretch>
                  <a:fillRect l="-708" t="-2138" r="-1580"/>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A536D337-2E10-4B67-BEA3-29A02E83CBC6}"/>
              </a:ext>
            </a:extLst>
          </p:cNvPr>
          <p:cNvGrpSpPr/>
          <p:nvPr/>
        </p:nvGrpSpPr>
        <p:grpSpPr>
          <a:xfrm>
            <a:off x="6465052" y="3694423"/>
            <a:ext cx="5682126" cy="3163577"/>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D2BC69E7-95D9-44D5-BA4D-DF7C2EF328C9}"/>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supported (only) on non-negative numbers.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r>
                              <a:rPr lang="en-US" sz="2800" b="1" i="1" smtClean="0">
                                <a:latin typeface="Cambria Math" panose="02040503050406030204" pitchFamily="18" charset="0"/>
                                <a:cs typeface="Segoe UI Semibold" panose="020B0702040204020203" pitchFamily="34" charset="0"/>
                              </a:rPr>
                              <m:t>𝒕</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67F37DE1-84F7-403E-93C8-E3768F6A479A}"/>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l="-2039" r="-3755"/>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532FFB39-939C-4B7A-A568-904C35ED7C21}"/>
                </a:ext>
              </a:extLst>
            </p:cNvPr>
            <p:cNvSpPr/>
            <p:nvPr/>
          </p:nvSpPr>
          <p:spPr>
            <a:xfrm>
              <a:off x="1195367" y="3429001"/>
              <a:ext cx="6101786" cy="50898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Markov’s Inequality</a:t>
              </a:r>
            </a:p>
          </p:txBody>
        </p:sp>
      </p:grpSp>
    </p:spTree>
    <p:extLst>
      <p:ext uri="{BB962C8B-B14F-4D97-AF65-F5344CB8AC3E}">
        <p14:creationId xmlns:p14="http://schemas.microsoft.com/office/powerpoint/2010/main" val="2325768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UW-accent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2_template" id="{E9E1C34E-321A-4CCF-AB4F-B7BF45CD4E83}" vid="{4E8A6AA9-08E3-46AB-AEAF-6FC73982C9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312_template</Template>
  <TotalTime>5666</TotalTime>
  <Words>1584</Words>
  <Application>Microsoft Office PowerPoint</Application>
  <PresentationFormat>Widescreen</PresentationFormat>
  <Paragraphs>214</Paragraphs>
  <Slides>25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Calibri</vt:lpstr>
      <vt:lpstr>Cambria Math</vt:lpstr>
      <vt:lpstr>Segoe UI</vt:lpstr>
      <vt:lpstr>Segoe UI Light</vt:lpstr>
      <vt:lpstr>Segoe UI Semibold</vt:lpstr>
      <vt:lpstr>Segoe UI Semilight</vt:lpstr>
      <vt:lpstr>Tw Cen MT</vt:lpstr>
      <vt:lpstr>Wingdings 3</vt:lpstr>
      <vt:lpstr>Integral</vt:lpstr>
      <vt:lpstr>Tail Bounds</vt:lpstr>
      <vt:lpstr>Announcements</vt:lpstr>
      <vt:lpstr>What’s a Tail Bound?</vt:lpstr>
      <vt:lpstr>Our First bound</vt:lpstr>
      <vt:lpstr>Proof</vt:lpstr>
      <vt:lpstr>Example with geometric RV</vt:lpstr>
      <vt:lpstr>Example with geometric RV</vt:lpstr>
      <vt:lpstr>A Second Example</vt:lpstr>
      <vt:lpstr>A Second Example</vt:lpstr>
      <vt:lpstr>Useless Example</vt:lpstr>
      <vt:lpstr>Useless Example</vt:lpstr>
      <vt:lpstr>So…what do we do?</vt:lpstr>
      <vt:lpstr>Chebyshev’s Inequality</vt:lpstr>
      <vt:lpstr>Proof of Chebyshev</vt:lpstr>
      <vt:lpstr>Example with geometric RV (again)</vt:lpstr>
      <vt:lpstr>Example with geometric RV (again)</vt:lpstr>
      <vt:lpstr>Example with geometric RV (diff bound)</vt:lpstr>
      <vt:lpstr>Better Example</vt:lpstr>
      <vt:lpstr>Better Example</vt:lpstr>
      <vt:lpstr>Near the mean</vt:lpstr>
      <vt:lpstr>Near the mean</vt:lpstr>
      <vt:lpstr>Near the mean</vt:lpstr>
      <vt:lpstr>Chebyshev’s – Repeated Experiments</vt:lpstr>
      <vt:lpstr>Chebyshev’s – Repeated Experiments</vt:lpstr>
      <vt:lpstr>Takeaway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rtweber2;Kushal Jhunjhunwalla</dc:creator>
  <cp:lastModifiedBy>kushaljh</cp:lastModifiedBy>
  <cp:revision>52</cp:revision>
  <dcterms:created xsi:type="dcterms:W3CDTF">2021-06-01T00:54:01Z</dcterms:created>
  <dcterms:modified xsi:type="dcterms:W3CDTF">2021-08-04T19:53:45Z</dcterms:modified>
</cp:coreProperties>
</file>