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76" r:id="rId3"/>
  </p:sldMasterIdLst>
  <p:notesMasterIdLst>
    <p:notesMasterId r:id="rId23"/>
  </p:notesMasterIdLst>
  <p:sldIdLst>
    <p:sldId id="256" r:id="rId4"/>
    <p:sldId id="390" r:id="rId5"/>
    <p:sldId id="389" r:id="rId6"/>
    <p:sldId id="391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261" r:id="rId19"/>
    <p:sldId id="376" r:id="rId20"/>
    <p:sldId id="388" r:id="rId21"/>
    <p:sldId id="3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3536B-49F5-4205-A4F8-8C8ABDE4642B}" v="985" dt="2021-08-11T20:02:2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08A3536B-49F5-4205-A4F8-8C8ABDE4642B}"/>
    <pc:docChg chg="undo custSel addSld delSld modSld sldOrd addMainMaster modMainMaster">
      <pc:chgData name="kushaljh" userId="4c04cc6c-955c-4493-93eb-25196d563dbb" providerId="ADAL" clId="{08A3536B-49F5-4205-A4F8-8C8ABDE4642B}" dt="2021-08-11T20:02:20.238" v="1465" actId="20577"/>
      <pc:docMkLst>
        <pc:docMk/>
      </pc:docMkLst>
      <pc:sldChg chg="modSp mod">
        <pc:chgData name="kushaljh" userId="4c04cc6c-955c-4493-93eb-25196d563dbb" providerId="ADAL" clId="{08A3536B-49F5-4205-A4F8-8C8ABDE4642B}" dt="2021-08-10T22:30:40.979" v="49" actId="20577"/>
        <pc:sldMkLst>
          <pc:docMk/>
          <pc:sldMk cId="1239117744" sldId="256"/>
        </pc:sldMkLst>
        <pc:spChg chg="mod">
          <ac:chgData name="kushaljh" userId="4c04cc6c-955c-4493-93eb-25196d563dbb" providerId="ADAL" clId="{08A3536B-49F5-4205-A4F8-8C8ABDE4642B}" dt="2021-08-10T22:30:40.979" v="49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08A3536B-49F5-4205-A4F8-8C8ABDE4642B}" dt="2021-08-10T22:30:33.772" v="32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modSp mod">
        <pc:chgData name="kushaljh" userId="4c04cc6c-955c-4493-93eb-25196d563dbb" providerId="ADAL" clId="{08A3536B-49F5-4205-A4F8-8C8ABDE4642B}" dt="2021-08-11T16:26:09.035" v="144" actId="20577"/>
        <pc:sldMkLst>
          <pc:docMk/>
          <pc:sldMk cId="381479894" sldId="261"/>
        </pc:sldMkLst>
        <pc:spChg chg="mod">
          <ac:chgData name="kushaljh" userId="4c04cc6c-955c-4493-93eb-25196d563dbb" providerId="ADAL" clId="{08A3536B-49F5-4205-A4F8-8C8ABDE4642B}" dt="2021-08-11T16:26:09.035" v="144" actId="20577"/>
          <ac:spMkLst>
            <pc:docMk/>
            <pc:sldMk cId="381479894" sldId="261"/>
            <ac:spMk id="4" creationId="{7CAC887A-52E9-44B4-BAB6-6AE80CF8A2F6}"/>
          </ac:spMkLst>
        </pc:spChg>
      </pc:sldChg>
      <pc:sldChg chg="del ord">
        <pc:chgData name="kushaljh" userId="4c04cc6c-955c-4493-93eb-25196d563dbb" providerId="ADAL" clId="{08A3536B-49F5-4205-A4F8-8C8ABDE4642B}" dt="2021-08-11T16:51:02.476" v="528" actId="47"/>
        <pc:sldMkLst>
          <pc:docMk/>
          <pc:sldMk cId="386663592" sldId="262"/>
        </pc:sldMkLst>
      </pc:sldChg>
      <pc:sldChg chg="del">
        <pc:chgData name="kushaljh" userId="4c04cc6c-955c-4493-93eb-25196d563dbb" providerId="ADAL" clId="{08A3536B-49F5-4205-A4F8-8C8ABDE4642B}" dt="2021-08-11T16:26:50.861" v="196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08A3536B-49F5-4205-A4F8-8C8ABDE4642B}" dt="2021-08-11T16:26:54.268" v="197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08A3536B-49F5-4205-A4F8-8C8ABDE4642B}" dt="2021-08-11T16:26:57.784" v="198" actId="47"/>
        <pc:sldMkLst>
          <pc:docMk/>
          <pc:sldMk cId="2549526862" sldId="375"/>
        </pc:sldMkLst>
      </pc:sldChg>
      <pc:sldChg chg="addSp modSp mod">
        <pc:chgData name="kushaljh" userId="4c04cc6c-955c-4493-93eb-25196d563dbb" providerId="ADAL" clId="{08A3536B-49F5-4205-A4F8-8C8ABDE4642B}" dt="2021-08-11T17:59:30.946" v="776" actId="20577"/>
        <pc:sldMkLst>
          <pc:docMk/>
          <pc:sldMk cId="2363651651" sldId="376"/>
        </pc:sldMkLst>
        <pc:spChg chg="mod">
          <ac:chgData name="kushaljh" userId="4c04cc6c-955c-4493-93eb-25196d563dbb" providerId="ADAL" clId="{08A3536B-49F5-4205-A4F8-8C8ABDE4642B}" dt="2021-08-11T16:26:29.385" v="193" actId="20577"/>
          <ac:spMkLst>
            <pc:docMk/>
            <pc:sldMk cId="2363651651" sldId="376"/>
            <ac:spMk id="2" creationId="{A6067EDF-9572-45C7-9B1C-9540E457D50A}"/>
          </ac:spMkLst>
        </pc:spChg>
        <pc:spChg chg="mod">
          <ac:chgData name="kushaljh" userId="4c04cc6c-955c-4493-93eb-25196d563dbb" providerId="ADAL" clId="{08A3536B-49F5-4205-A4F8-8C8ABDE4642B}" dt="2021-08-11T17:59:30.946" v="776" actId="20577"/>
          <ac:spMkLst>
            <pc:docMk/>
            <pc:sldMk cId="2363651651" sldId="376"/>
            <ac:spMk id="3" creationId="{A2FABDF2-24D6-4321-8C50-7087674B9C48}"/>
          </ac:spMkLst>
        </pc:spChg>
        <pc:spChg chg="add mod">
          <ac:chgData name="kushaljh" userId="4c04cc6c-955c-4493-93eb-25196d563dbb" providerId="ADAL" clId="{08A3536B-49F5-4205-A4F8-8C8ABDE4642B}" dt="2021-08-11T16:26:44.762" v="195" actId="1076"/>
          <ac:spMkLst>
            <pc:docMk/>
            <pc:sldMk cId="2363651651" sldId="376"/>
            <ac:spMk id="4" creationId="{9C445548-367E-4BF4-8158-4C1CBA8B5245}"/>
          </ac:spMkLst>
        </pc:spChg>
      </pc:sldChg>
      <pc:sldChg chg="modSp add mod">
        <pc:chgData name="kushaljh" userId="4c04cc6c-955c-4493-93eb-25196d563dbb" providerId="ADAL" clId="{08A3536B-49F5-4205-A4F8-8C8ABDE4642B}" dt="2021-08-10T22:37:18.575" v="51" actId="20577"/>
        <pc:sldMkLst>
          <pc:docMk/>
          <pc:sldMk cId="2769144494" sldId="377"/>
        </pc:sldMkLst>
        <pc:spChg chg="mod">
          <ac:chgData name="kushaljh" userId="4c04cc6c-955c-4493-93eb-25196d563dbb" providerId="ADAL" clId="{08A3536B-49F5-4205-A4F8-8C8ABDE4642B}" dt="2021-08-10T22:37:18.575" v="51" actId="20577"/>
          <ac:spMkLst>
            <pc:docMk/>
            <pc:sldMk cId="2769144494" sldId="377"/>
            <ac:spMk id="3" creationId="{4F64380B-7546-40FC-8082-EAB4F0972085}"/>
          </ac:spMkLst>
        </pc:spChg>
        <pc:spChg chg="mod">
          <ac:chgData name="kushaljh" userId="4c04cc6c-955c-4493-93eb-25196d563dbb" providerId="ADAL" clId="{08A3536B-49F5-4205-A4F8-8C8ABDE4642B}" dt="2021-08-10T22:37:13.496" v="50" actId="1076"/>
          <ac:spMkLst>
            <pc:docMk/>
            <pc:sldMk cId="2769144494" sldId="377"/>
            <ac:spMk id="4" creationId="{5DB7727B-4EB8-40CC-A2E2-9D97D2261839}"/>
          </ac:spMkLst>
        </pc:spChg>
      </pc:sldChg>
      <pc:sldChg chg="add">
        <pc:chgData name="kushaljh" userId="4c04cc6c-955c-4493-93eb-25196d563dbb" providerId="ADAL" clId="{08A3536B-49F5-4205-A4F8-8C8ABDE4642B}" dt="2021-08-10T22:27:20.226" v="3"/>
        <pc:sldMkLst>
          <pc:docMk/>
          <pc:sldMk cId="3378224277" sldId="378"/>
        </pc:sldMkLst>
      </pc:sldChg>
      <pc:sldChg chg="addSp delSp modSp add mod">
        <pc:chgData name="kushaljh" userId="4c04cc6c-955c-4493-93eb-25196d563dbb" providerId="ADAL" clId="{08A3536B-49F5-4205-A4F8-8C8ABDE4642B}" dt="2021-08-11T18:52:19.631" v="1462" actId="20577"/>
        <pc:sldMkLst>
          <pc:docMk/>
          <pc:sldMk cId="2755374215" sldId="379"/>
        </pc:sldMkLst>
        <pc:spChg chg="mod">
          <ac:chgData name="kushaljh" userId="4c04cc6c-955c-4493-93eb-25196d563dbb" providerId="ADAL" clId="{08A3536B-49F5-4205-A4F8-8C8ABDE4642B}" dt="2021-08-11T18:52:19.631" v="1462" actId="20577"/>
          <ac:spMkLst>
            <pc:docMk/>
            <pc:sldMk cId="2755374215" sldId="379"/>
            <ac:spMk id="3" creationId="{58138BF1-DCF1-4642-9ADC-4A47B25D20D7}"/>
          </ac:spMkLst>
        </pc:spChg>
        <pc:spChg chg="del">
          <ac:chgData name="kushaljh" userId="4c04cc6c-955c-4493-93eb-25196d563dbb" providerId="ADAL" clId="{08A3536B-49F5-4205-A4F8-8C8ABDE4642B}" dt="2021-08-10T22:29:50.985" v="23" actId="478"/>
          <ac:spMkLst>
            <pc:docMk/>
            <pc:sldMk cId="2755374215" sldId="379"/>
            <ac:spMk id="4" creationId="{90630433-575A-45F6-96A2-517373C0E3AB}"/>
          </ac:spMkLst>
        </pc:spChg>
        <pc:spChg chg="add mod">
          <ac:chgData name="kushaljh" userId="4c04cc6c-955c-4493-93eb-25196d563dbb" providerId="ADAL" clId="{08A3536B-49F5-4205-A4F8-8C8ABDE4642B}" dt="2021-08-10T22:29:53.944" v="24" actId="1076"/>
          <ac:spMkLst>
            <pc:docMk/>
            <pc:sldMk cId="2755374215" sldId="379"/>
            <ac:spMk id="5" creationId="{317B457B-36E4-4911-8D9C-0C8B3F9B8A33}"/>
          </ac:spMkLst>
        </pc:spChg>
      </pc:sldChg>
      <pc:sldChg chg="addSp delSp modSp add mod modAnim">
        <pc:chgData name="kushaljh" userId="4c04cc6c-955c-4493-93eb-25196d563dbb" providerId="ADAL" clId="{08A3536B-49F5-4205-A4F8-8C8ABDE4642B}" dt="2021-08-11T18:52:29.007" v="1463"/>
        <pc:sldMkLst>
          <pc:docMk/>
          <pc:sldMk cId="686849487" sldId="380"/>
        </pc:sldMkLst>
        <pc:spChg chg="mod">
          <ac:chgData name="kushaljh" userId="4c04cc6c-955c-4493-93eb-25196d563dbb" providerId="ADAL" clId="{08A3536B-49F5-4205-A4F8-8C8ABDE4642B}" dt="2021-08-11T18:52:29.007" v="1463"/>
          <ac:spMkLst>
            <pc:docMk/>
            <pc:sldMk cId="686849487" sldId="380"/>
            <ac:spMk id="3" creationId="{58138BF1-DCF1-4642-9ADC-4A47B25D20D7}"/>
          </ac:spMkLst>
        </pc:spChg>
        <pc:spChg chg="del">
          <ac:chgData name="kushaljh" userId="4c04cc6c-955c-4493-93eb-25196d563dbb" providerId="ADAL" clId="{08A3536B-49F5-4205-A4F8-8C8ABDE4642B}" dt="2021-08-10T22:30:00.096" v="25" actId="478"/>
          <ac:spMkLst>
            <pc:docMk/>
            <pc:sldMk cId="686849487" sldId="380"/>
            <ac:spMk id="4" creationId="{90630433-575A-45F6-96A2-517373C0E3AB}"/>
          </ac:spMkLst>
        </pc:spChg>
        <pc:spChg chg="add mod">
          <ac:chgData name="kushaljh" userId="4c04cc6c-955c-4493-93eb-25196d563dbb" providerId="ADAL" clId="{08A3536B-49F5-4205-A4F8-8C8ABDE4642B}" dt="2021-08-10T22:30:00.480" v="26"/>
          <ac:spMkLst>
            <pc:docMk/>
            <pc:sldMk cId="686849487" sldId="380"/>
            <ac:spMk id="5" creationId="{73F6D3B6-B796-4ECF-9CF3-7D2D0530F926}"/>
          </ac:spMkLst>
        </pc:spChg>
      </pc:sldChg>
      <pc:sldChg chg="modSp add mod modAnim">
        <pc:chgData name="kushaljh" userId="4c04cc6c-955c-4493-93eb-25196d563dbb" providerId="ADAL" clId="{08A3536B-49F5-4205-A4F8-8C8ABDE4642B}" dt="2021-08-11T18:40:26.095" v="1406"/>
        <pc:sldMkLst>
          <pc:docMk/>
          <pc:sldMk cId="3254447890" sldId="381"/>
        </pc:sldMkLst>
        <pc:spChg chg="mod">
          <ac:chgData name="kushaljh" userId="4c04cc6c-955c-4493-93eb-25196d563dbb" providerId="ADAL" clId="{08A3536B-49F5-4205-A4F8-8C8ABDE4642B}" dt="2021-08-11T16:52:23.847" v="580" actId="20577"/>
          <ac:spMkLst>
            <pc:docMk/>
            <pc:sldMk cId="3254447890" sldId="381"/>
            <ac:spMk id="2" creationId="{84707E99-6855-4D11-BDDD-F16553953FEE}"/>
          </ac:spMkLst>
        </pc:spChg>
        <pc:spChg chg="mod">
          <ac:chgData name="kushaljh" userId="4c04cc6c-955c-4493-93eb-25196d563dbb" providerId="ADAL" clId="{08A3536B-49F5-4205-A4F8-8C8ABDE4642B}" dt="2021-08-11T16:52:56.446" v="583" actId="20577"/>
          <ac:spMkLst>
            <pc:docMk/>
            <pc:sldMk cId="3254447890" sldId="381"/>
            <ac:spMk id="3" creationId="{E4FE01A3-EB3D-4168-BD9C-D18595B09AB9}"/>
          </ac:spMkLst>
        </pc:spChg>
      </pc:sldChg>
      <pc:sldChg chg="modSp add mod">
        <pc:chgData name="kushaljh" userId="4c04cc6c-955c-4493-93eb-25196d563dbb" providerId="ADAL" clId="{08A3536B-49F5-4205-A4F8-8C8ABDE4642B}" dt="2021-08-10T22:30:08.848" v="27" actId="1076"/>
        <pc:sldMkLst>
          <pc:docMk/>
          <pc:sldMk cId="311243412" sldId="382"/>
        </pc:sldMkLst>
        <pc:spChg chg="mod">
          <ac:chgData name="kushaljh" userId="4c04cc6c-955c-4493-93eb-25196d563dbb" providerId="ADAL" clId="{08A3536B-49F5-4205-A4F8-8C8ABDE4642B}" dt="2021-08-10T22:30:08.848" v="27" actId="1076"/>
          <ac:spMkLst>
            <pc:docMk/>
            <pc:sldMk cId="311243412" sldId="382"/>
            <ac:spMk id="4" creationId="{6B03574C-2248-42A3-8C46-A9AE9565F991}"/>
          </ac:spMkLst>
        </pc:spChg>
      </pc:sldChg>
      <pc:sldChg chg="modSp add mod">
        <pc:chgData name="kushaljh" userId="4c04cc6c-955c-4493-93eb-25196d563dbb" providerId="ADAL" clId="{08A3536B-49F5-4205-A4F8-8C8ABDE4642B}" dt="2021-08-11T18:47:32.507" v="1438" actId="20577"/>
        <pc:sldMkLst>
          <pc:docMk/>
          <pc:sldMk cId="2019470507" sldId="383"/>
        </pc:sldMkLst>
        <pc:spChg chg="mod">
          <ac:chgData name="kushaljh" userId="4c04cc6c-955c-4493-93eb-25196d563dbb" providerId="ADAL" clId="{08A3536B-49F5-4205-A4F8-8C8ABDE4642B}" dt="2021-08-11T18:47:32.507" v="1438" actId="20577"/>
          <ac:spMkLst>
            <pc:docMk/>
            <pc:sldMk cId="2019470507" sldId="383"/>
            <ac:spMk id="3" creationId="{C16BB95A-DA09-4CBD-9021-68CC0A0B688C}"/>
          </ac:spMkLst>
        </pc:spChg>
      </pc:sldChg>
      <pc:sldChg chg="add">
        <pc:chgData name="kushaljh" userId="4c04cc6c-955c-4493-93eb-25196d563dbb" providerId="ADAL" clId="{08A3536B-49F5-4205-A4F8-8C8ABDE4642B}" dt="2021-08-10T22:27:29.488" v="15"/>
        <pc:sldMkLst>
          <pc:docMk/>
          <pc:sldMk cId="1126716242" sldId="384"/>
        </pc:sldMkLst>
      </pc:sldChg>
      <pc:sldChg chg="add">
        <pc:chgData name="kushaljh" userId="4c04cc6c-955c-4493-93eb-25196d563dbb" providerId="ADAL" clId="{08A3536B-49F5-4205-A4F8-8C8ABDE4642B}" dt="2021-08-10T22:27:31.383" v="17"/>
        <pc:sldMkLst>
          <pc:docMk/>
          <pc:sldMk cId="3996596940" sldId="385"/>
        </pc:sldMkLst>
      </pc:sldChg>
      <pc:sldChg chg="modSp add mod">
        <pc:chgData name="kushaljh" userId="4c04cc6c-955c-4493-93eb-25196d563dbb" providerId="ADAL" clId="{08A3536B-49F5-4205-A4F8-8C8ABDE4642B}" dt="2021-08-11T20:02:20.238" v="1465" actId="20577"/>
        <pc:sldMkLst>
          <pc:docMk/>
          <pc:sldMk cId="1901852965" sldId="386"/>
        </pc:sldMkLst>
        <pc:spChg chg="mod">
          <ac:chgData name="kushaljh" userId="4c04cc6c-955c-4493-93eb-25196d563dbb" providerId="ADAL" clId="{08A3536B-49F5-4205-A4F8-8C8ABDE4642B}" dt="2021-08-11T20:02:20.238" v="1465" actId="20577"/>
          <ac:spMkLst>
            <pc:docMk/>
            <pc:sldMk cId="1901852965" sldId="386"/>
            <ac:spMk id="3" creationId="{77D44BDA-B69B-420D-B707-2DFFA3D41EFF}"/>
          </ac:spMkLst>
        </pc:spChg>
      </pc:sldChg>
      <pc:sldChg chg="add">
        <pc:chgData name="kushaljh" userId="4c04cc6c-955c-4493-93eb-25196d563dbb" providerId="ADAL" clId="{08A3536B-49F5-4205-A4F8-8C8ABDE4642B}" dt="2021-08-10T22:27:33.946" v="21"/>
        <pc:sldMkLst>
          <pc:docMk/>
          <pc:sldMk cId="1446361025" sldId="387"/>
        </pc:sldMkLst>
      </pc:sldChg>
      <pc:sldChg chg="delSp modSp add mod">
        <pc:chgData name="kushaljh" userId="4c04cc6c-955c-4493-93eb-25196d563dbb" providerId="ADAL" clId="{08A3536B-49F5-4205-A4F8-8C8ABDE4642B}" dt="2021-08-11T18:23:11.631" v="1240" actId="20577"/>
        <pc:sldMkLst>
          <pc:docMk/>
          <pc:sldMk cId="862903570" sldId="388"/>
        </pc:sldMkLst>
        <pc:spChg chg="mod">
          <ac:chgData name="kushaljh" userId="4c04cc6c-955c-4493-93eb-25196d563dbb" providerId="ADAL" clId="{08A3536B-49F5-4205-A4F8-8C8ABDE4642B}" dt="2021-08-11T18:23:11.631" v="1240" actId="20577"/>
          <ac:spMkLst>
            <pc:docMk/>
            <pc:sldMk cId="862903570" sldId="388"/>
            <ac:spMk id="3" creationId="{A2FABDF2-24D6-4321-8C50-7087674B9C48}"/>
          </ac:spMkLst>
        </pc:spChg>
        <pc:spChg chg="del">
          <ac:chgData name="kushaljh" userId="4c04cc6c-955c-4493-93eb-25196d563dbb" providerId="ADAL" clId="{08A3536B-49F5-4205-A4F8-8C8ABDE4642B}" dt="2021-08-11T17:59:44.915" v="778" actId="478"/>
          <ac:spMkLst>
            <pc:docMk/>
            <pc:sldMk cId="862903570" sldId="388"/>
            <ac:spMk id="4" creationId="{9C445548-367E-4BF4-8158-4C1CBA8B5245}"/>
          </ac:spMkLst>
        </pc:spChg>
      </pc:sldChg>
      <pc:sldChg chg="new del">
        <pc:chgData name="kushaljh" userId="4c04cc6c-955c-4493-93eb-25196d563dbb" providerId="ADAL" clId="{08A3536B-49F5-4205-A4F8-8C8ABDE4642B}" dt="2021-08-11T16:26:13" v="146" actId="680"/>
        <pc:sldMkLst>
          <pc:docMk/>
          <pc:sldMk cId="3289090753" sldId="388"/>
        </pc:sldMkLst>
      </pc:sldChg>
      <pc:sldChg chg="modSp add mod ord">
        <pc:chgData name="kushaljh" userId="4c04cc6c-955c-4493-93eb-25196d563dbb" providerId="ADAL" clId="{08A3536B-49F5-4205-A4F8-8C8ABDE4642B}" dt="2021-08-11T18:01:42.298" v="849" actId="20577"/>
        <pc:sldMkLst>
          <pc:docMk/>
          <pc:sldMk cId="2225219547" sldId="389"/>
        </pc:sldMkLst>
        <pc:spChg chg="mod">
          <ac:chgData name="kushaljh" userId="4c04cc6c-955c-4493-93eb-25196d563dbb" providerId="ADAL" clId="{08A3536B-49F5-4205-A4F8-8C8ABDE4642B}" dt="2021-08-11T18:01:42.298" v="849" actId="20577"/>
          <ac:spMkLst>
            <pc:docMk/>
            <pc:sldMk cId="2225219547" sldId="389"/>
            <ac:spMk id="2" creationId="{7B40B822-B5D7-4A47-A593-180B1557A0A1}"/>
          </ac:spMkLst>
        </pc:spChg>
      </pc:sldChg>
      <pc:sldChg chg="modSp add ord">
        <pc:chgData name="kushaljh" userId="4c04cc6c-955c-4493-93eb-25196d563dbb" providerId="ADAL" clId="{08A3536B-49F5-4205-A4F8-8C8ABDE4642B}" dt="2021-08-11T18:01:51.782" v="863" actId="20577"/>
        <pc:sldMkLst>
          <pc:docMk/>
          <pc:sldMk cId="2359630520" sldId="390"/>
        </pc:sldMkLst>
        <pc:spChg chg="mod">
          <ac:chgData name="kushaljh" userId="4c04cc6c-955c-4493-93eb-25196d563dbb" providerId="ADAL" clId="{08A3536B-49F5-4205-A4F8-8C8ABDE4642B}" dt="2021-08-11T18:01:51.782" v="863" actId="20577"/>
          <ac:spMkLst>
            <pc:docMk/>
            <pc:sldMk cId="2359630520" sldId="390"/>
            <ac:spMk id="2" creationId="{F26CA52B-340B-419E-8871-84F39F784D6F}"/>
          </ac:spMkLst>
        </pc:spChg>
      </pc:sldChg>
      <pc:sldChg chg="add">
        <pc:chgData name="kushaljh" userId="4c04cc6c-955c-4493-93eb-25196d563dbb" providerId="ADAL" clId="{08A3536B-49F5-4205-A4F8-8C8ABDE4642B}" dt="2021-08-11T18:01:01.156" v="784"/>
        <pc:sldMkLst>
          <pc:docMk/>
          <pc:sldMk cId="1779622752" sldId="391"/>
        </pc:sldMkLst>
      </pc:sldChg>
      <pc:sldChg chg="addSp delSp modSp new del">
        <pc:chgData name="kushaljh" userId="4c04cc6c-955c-4493-93eb-25196d563dbb" providerId="ADAL" clId="{08A3536B-49F5-4205-A4F8-8C8ABDE4642B}" dt="2021-08-11T18:29:30.603" v="1257" actId="47"/>
        <pc:sldMkLst>
          <pc:docMk/>
          <pc:sldMk cId="129193863" sldId="392"/>
        </pc:sldMkLst>
        <pc:picChg chg="add mod">
          <ac:chgData name="kushaljh" userId="4c04cc6c-955c-4493-93eb-25196d563dbb" providerId="ADAL" clId="{08A3536B-49F5-4205-A4F8-8C8ABDE4642B}" dt="2021-08-11T18:27:57.896" v="1248" actId="1076"/>
          <ac:picMkLst>
            <pc:docMk/>
            <pc:sldMk cId="129193863" sldId="392"/>
            <ac:picMk id="1026" creationId="{34080040-A32E-44A0-B49B-8C672D921B10}"/>
          </ac:picMkLst>
        </pc:picChg>
        <pc:picChg chg="add del mod">
          <ac:chgData name="kushaljh" userId="4c04cc6c-955c-4493-93eb-25196d563dbb" providerId="ADAL" clId="{08A3536B-49F5-4205-A4F8-8C8ABDE4642B}" dt="2021-08-11T18:27:58.349" v="1249"/>
          <ac:picMkLst>
            <pc:docMk/>
            <pc:sldMk cId="129193863" sldId="392"/>
            <ac:picMk id="1028" creationId="{46400682-606E-49F8-BEB5-10318EEAAC57}"/>
          </ac:picMkLst>
        </pc:picChg>
      </pc:sldChg>
      <pc:sldChg chg="modSp new mod">
        <pc:chgData name="kushaljh" userId="4c04cc6c-955c-4493-93eb-25196d563dbb" providerId="ADAL" clId="{08A3536B-49F5-4205-A4F8-8C8ABDE4642B}" dt="2021-08-11T18:34:29.776" v="1405" actId="20577"/>
        <pc:sldMkLst>
          <pc:docMk/>
          <pc:sldMk cId="619519788" sldId="392"/>
        </pc:sldMkLst>
        <pc:spChg chg="mod">
          <ac:chgData name="kushaljh" userId="4c04cc6c-955c-4493-93eb-25196d563dbb" providerId="ADAL" clId="{08A3536B-49F5-4205-A4F8-8C8ABDE4642B}" dt="2021-08-11T18:32:45.761" v="1260"/>
          <ac:spMkLst>
            <pc:docMk/>
            <pc:sldMk cId="619519788" sldId="392"/>
            <ac:spMk id="2" creationId="{B0E8CBB8-6271-4776-81DA-C618FB39109B}"/>
          </ac:spMkLst>
        </pc:spChg>
        <pc:spChg chg="mod">
          <ac:chgData name="kushaljh" userId="4c04cc6c-955c-4493-93eb-25196d563dbb" providerId="ADAL" clId="{08A3536B-49F5-4205-A4F8-8C8ABDE4642B}" dt="2021-08-11T18:34:29.776" v="1405" actId="20577"/>
          <ac:spMkLst>
            <pc:docMk/>
            <pc:sldMk cId="619519788" sldId="392"/>
            <ac:spMk id="3" creationId="{B96625B9-E167-425C-84FD-73E88B625125}"/>
          </ac:spMkLst>
        </pc:spChg>
      </pc:sldChg>
      <pc:sldChg chg="addSp delSp modSp new del mod">
        <pc:chgData name="kushaljh" userId="4c04cc6c-955c-4493-93eb-25196d563dbb" providerId="ADAL" clId="{08A3536B-49F5-4205-A4F8-8C8ABDE4642B}" dt="2021-08-11T18:29:30.603" v="1257" actId="47"/>
        <pc:sldMkLst>
          <pc:docMk/>
          <pc:sldMk cId="866028655" sldId="393"/>
        </pc:sldMkLst>
        <pc:spChg chg="del">
          <ac:chgData name="kushaljh" userId="4c04cc6c-955c-4493-93eb-25196d563dbb" providerId="ADAL" clId="{08A3536B-49F5-4205-A4F8-8C8ABDE4642B}" dt="2021-08-11T18:28:08.616" v="1251"/>
          <ac:spMkLst>
            <pc:docMk/>
            <pc:sldMk cId="866028655" sldId="393"/>
            <ac:spMk id="3" creationId="{233F9158-EBC0-4D91-A938-501C3DB8C9B4}"/>
          </ac:spMkLst>
        </pc:spChg>
        <pc:spChg chg="add del mod">
          <ac:chgData name="kushaljh" userId="4c04cc6c-955c-4493-93eb-25196d563dbb" providerId="ADAL" clId="{08A3536B-49F5-4205-A4F8-8C8ABDE4642B}" dt="2021-08-11T18:28:46.819" v="1256"/>
          <ac:spMkLst>
            <pc:docMk/>
            <pc:sldMk cId="866028655" sldId="393"/>
            <ac:spMk id="5" creationId="{DBD06A8B-7994-4194-BAA7-3021091270C2}"/>
          </ac:spMkLst>
        </pc:spChg>
        <pc:spChg chg="add">
          <ac:chgData name="kushaljh" userId="4c04cc6c-955c-4493-93eb-25196d563dbb" providerId="ADAL" clId="{08A3536B-49F5-4205-A4F8-8C8ABDE4642B}" dt="2021-08-11T18:28:19.629" v="1252" actId="22"/>
          <ac:spMkLst>
            <pc:docMk/>
            <pc:sldMk cId="866028655" sldId="393"/>
            <ac:spMk id="6" creationId="{54DE6D3A-6EDD-4869-8700-62444B292D0A}"/>
          </ac:spMkLst>
        </pc:spChg>
        <pc:picChg chg="add del mod">
          <ac:chgData name="kushaljh" userId="4c04cc6c-955c-4493-93eb-25196d563dbb" providerId="ADAL" clId="{08A3536B-49F5-4205-A4F8-8C8ABDE4642B}" dt="2021-08-11T18:28:35.744" v="1253" actId="478"/>
          <ac:picMkLst>
            <pc:docMk/>
            <pc:sldMk cId="866028655" sldId="393"/>
            <ac:picMk id="2050" creationId="{F77D489A-5E6B-4B9F-9AE5-E4E718676C3E}"/>
          </ac:picMkLst>
        </pc:picChg>
        <pc:picChg chg="add del">
          <ac:chgData name="kushaljh" userId="4c04cc6c-955c-4493-93eb-25196d563dbb" providerId="ADAL" clId="{08A3536B-49F5-4205-A4F8-8C8ABDE4642B}" dt="2021-08-11T18:28:37.567" v="1255"/>
          <ac:picMkLst>
            <pc:docMk/>
            <pc:sldMk cId="866028655" sldId="393"/>
            <ac:picMk id="2052" creationId="{7C210009-ADEA-4E3D-B6AB-5D677F0ABC89}"/>
          </ac:picMkLst>
        </pc:picChg>
        <pc:picChg chg="add mod">
          <ac:chgData name="kushaljh" userId="4c04cc6c-955c-4493-93eb-25196d563dbb" providerId="ADAL" clId="{08A3536B-49F5-4205-A4F8-8C8ABDE4642B}" dt="2021-08-11T18:28:46.819" v="1256"/>
          <ac:picMkLst>
            <pc:docMk/>
            <pc:sldMk cId="866028655" sldId="393"/>
            <ac:picMk id="2054" creationId="{30523356-F958-481E-9A9E-49684C3AC1A6}"/>
          </ac:picMkLst>
        </pc:picChg>
      </pc:sldChg>
      <pc:sldMasterChg chg="add addSldLayout">
        <pc:chgData name="kushaljh" userId="4c04cc6c-955c-4493-93eb-25196d563dbb" providerId="ADAL" clId="{08A3536B-49F5-4205-A4F8-8C8ABDE4642B}" dt="2021-08-10T22:27:29.488" v="14" actId="27028"/>
        <pc:sldMasterMkLst>
          <pc:docMk/>
          <pc:sldMasterMk cId="3954251442" sldId="2147483660"/>
        </pc:sldMasterMkLst>
        <pc:sldLayoutChg chg="add">
          <pc:chgData name="kushaljh" userId="4c04cc6c-955c-4493-93eb-25196d563dbb" providerId="ADAL" clId="{08A3536B-49F5-4205-A4F8-8C8ABDE4642B}" dt="2021-08-10T22:27:18.540" v="0" actId="27028"/>
          <pc:sldLayoutMkLst>
            <pc:docMk/>
            <pc:sldMasterMk cId="3954251442" sldId="2147483660"/>
            <pc:sldLayoutMk cId="1432677133" sldId="2147483662"/>
          </pc:sldLayoutMkLst>
        </pc:sldLayoutChg>
        <pc:sldLayoutChg chg="add">
          <pc:chgData name="kushaljh" userId="4c04cc6c-955c-4493-93eb-25196d563dbb" providerId="ADAL" clId="{08A3536B-49F5-4205-A4F8-8C8ABDE4642B}" dt="2021-08-10T22:27:29.488" v="14" actId="27028"/>
          <pc:sldLayoutMkLst>
            <pc:docMk/>
            <pc:sldMasterMk cId="3954251442" sldId="2147483660"/>
            <pc:sldLayoutMk cId="3029100686" sldId="2147483663"/>
          </pc:sldLayoutMkLst>
        </pc:sldLayoutChg>
      </pc:sldMasterChg>
      <pc:sldMasterChg chg="replId modSldLayout">
        <pc:chgData name="kushaljh" userId="4c04cc6c-955c-4493-93eb-25196d563dbb" providerId="ADAL" clId="{08A3536B-49F5-4205-A4F8-8C8ABDE4642B}" dt="2021-08-10T22:27:29.488" v="14" actId="27028"/>
        <pc:sldMasterMkLst>
          <pc:docMk/>
          <pc:sldMasterMk cId="4256366940" sldId="2147483673"/>
        </pc:sldMasterMkLst>
        <pc:sldLayoutChg chg="replId">
          <pc:chgData name="kushaljh" userId="4c04cc6c-955c-4493-93eb-25196d563dbb" providerId="ADAL" clId="{08A3536B-49F5-4205-A4F8-8C8ABDE4642B}" dt="2021-08-10T22:27:18.540" v="0" actId="27028"/>
          <pc:sldLayoutMkLst>
            <pc:docMk/>
            <pc:sldMasterMk cId="4256366940" sldId="2147483673"/>
            <pc:sldLayoutMk cId="3196240075" sldId="2147483674"/>
          </pc:sldLayoutMkLst>
        </pc:sldLayoutChg>
        <pc:sldLayoutChg chg="replId">
          <pc:chgData name="kushaljh" userId="4c04cc6c-955c-4493-93eb-25196d563dbb" providerId="ADAL" clId="{08A3536B-49F5-4205-A4F8-8C8ABDE4642B}" dt="2021-08-10T22:27:29.488" v="14" actId="27028"/>
          <pc:sldLayoutMkLst>
            <pc:docMk/>
            <pc:sldMasterMk cId="4256366940" sldId="2147483673"/>
            <pc:sldLayoutMk cId="3646990907" sldId="2147483675"/>
          </pc:sldLayoutMkLst>
        </pc:sldLayoutChg>
      </pc:sldMasterChg>
      <pc:sldMasterChg chg="add addSldLayout">
        <pc:chgData name="kushaljh" userId="4c04cc6c-955c-4493-93eb-25196d563dbb" providerId="ADAL" clId="{08A3536B-49F5-4205-A4F8-8C8ABDE4642B}" dt="2021-08-11T18:00:59.281" v="781" actId="27028"/>
        <pc:sldMasterMkLst>
          <pc:docMk/>
          <pc:sldMasterMk cId="3807767554" sldId="2147483676"/>
        </pc:sldMasterMkLst>
        <pc:sldLayoutChg chg="add">
          <pc:chgData name="kushaljh" userId="4c04cc6c-955c-4493-93eb-25196d563dbb" providerId="ADAL" clId="{08A3536B-49F5-4205-A4F8-8C8ABDE4642B}" dt="2021-08-11T18:00:59.281" v="781" actId="27028"/>
          <pc:sldLayoutMkLst>
            <pc:docMk/>
            <pc:sldMasterMk cId="3807767554" sldId="2147483676"/>
            <pc:sldLayoutMk cId="180590461" sldId="2147483677"/>
          </pc:sldLayoutMkLst>
        </pc:sldLayoutChg>
      </pc:sldMasterChg>
    </pc:docChg>
  </pc:docChgLst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1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4F93F9-3AD3-4264-8A47-77F53CCDC70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41FA26-6C5D-44DC-906D-C9134D8D1FC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MLE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056C-CEA9-42AF-8A57-1D0CF52D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Unbiased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not what we wanted. This is a biased estimator. But it’s not too biased…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/>
              <p:nvPr/>
            </p:nvSpPr>
            <p:spPr>
              <a:xfrm>
                <a:off x="2211750" y="4821143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“consistent”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750" y="4821143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 t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FC91-F91B-4FFF-9425-5313055D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MLE slightly underestimates the true variance.</a:t>
                </a:r>
              </a:p>
              <a:p>
                <a:r>
                  <a:rPr lang="en-US" dirty="0"/>
                  <a:t>You could correct for this! Just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would give you a formula of: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sample mean.</a:t>
                </a:r>
              </a:p>
              <a:p>
                <a:r>
                  <a:rPr lang="en-US" dirty="0"/>
                  <a:t>Called the “sample variance” because it’s the variance you estimate if you want an (unbiased) estimate of the variance given only a sample.</a:t>
                </a:r>
              </a:p>
              <a:p>
                <a:r>
                  <a:rPr lang="en-US" dirty="0"/>
                  <a:t>If you took a statistics course, you probably learned this as the definition of variance.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124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7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5D2BC-25E1-490F-B71F-1F11D889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119-3CD3-432E-8654-907C8D9BC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Soooooooooo, why is the MLE off?</a:t>
                </a:r>
              </a:p>
              <a:p>
                <a:r>
                  <a:rPr lang="en-US" dirty="0"/>
                  <a:t>Intuition 1: when we’re comparing to the real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doesn’t affect the real mean (the mean is what the mean is regardless of what you draw). </a:t>
                </a:r>
              </a:p>
              <a:p>
                <a:r>
                  <a:rPr lang="en-US" dirty="0"/>
                  <a:t>But when you compare to the sample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pulls the sample mean toward it, decreasing the variance a tiny bit. </a:t>
                </a:r>
              </a:p>
              <a:p>
                <a:r>
                  <a:rPr lang="en-US" dirty="0"/>
                  <a:t>Intuition 2: We only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“degrees of freedom” with the mean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points, you know the final data point.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 have “information” the last is fixed by the sample mean.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9371-9836-4369-8EDD-9E92F0BA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statisticians are estimating a variance from a sample, they usually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They also (with unknown variance) generally don’t use the CLT to estimate probabilities.</a:t>
                </a:r>
              </a:p>
              <a:p>
                <a:endParaRPr lang="en-US" dirty="0"/>
              </a:p>
              <a:p>
                <a:r>
                  <a:rPr lang="en-US" dirty="0"/>
                  <a:t>They aren’t 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table, they’re using a different table based on the altered variance estimates.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5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DB23-9CD6-43C0-AC34-7CAA721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use MLEs? Are there other estimators?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have a prior distribution over 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likely, combining the idea of Bayes rule with the idea of an MLE will give you </a:t>
                </a:r>
              </a:p>
              <a:p>
                <a:r>
                  <a:rPr lang="en-US" dirty="0"/>
                  <a:t>Maximum a posteriori probability estimation (MAP)</a:t>
                </a:r>
              </a:p>
              <a:p>
                <a:r>
                  <a:rPr lang="en-US" dirty="0"/>
                  <a:t>You pick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starting from a known prior over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constant, so the argmax is unchanged if you ignore it.</a:t>
                </a:r>
              </a:p>
              <a:p>
                <a:r>
                  <a:rPr lang="en-US" dirty="0"/>
                  <a:t>Note when prior is constant, you get MLE!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6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of 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ABDF2-24D6-4321-8C50-7087674B9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independent samples from the continuous uniform distribution,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What is the MLE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ABDF2-24D6-4321-8C50-7087674B9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C445548-367E-4BF4-8158-4C1CBA8B5245}"/>
              </a:ext>
            </a:extLst>
          </p:cNvPr>
          <p:cNvSpPr/>
          <p:nvPr/>
        </p:nvSpPr>
        <p:spPr>
          <a:xfrm>
            <a:off x="7951574" y="5075333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36365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of 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ABDF2-24D6-4321-8C50-7087674B9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independent samples from the continuous uniform distribution,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What is the MLE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 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derivative is 0 only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⋅ 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= 0. This is a minimum and not a maximum.</a:t>
                </a:r>
              </a:p>
              <a:p>
                <a:r>
                  <a:rPr lang="en-US" dirty="0"/>
                  <a:t>Additionally, we know that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Hence,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⋅ 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 =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ABDF2-24D6-4321-8C50-7087674B9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90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CBB8-6271-4776-81DA-C618FB39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of 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6625B9-E167-425C-84FD-73E88B625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⋅ 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= 0. This is a minimum and not a maximum.</a:t>
                </a:r>
              </a:p>
              <a:p>
                <a:r>
                  <a:rPr lang="en-US" dirty="0"/>
                  <a:t>Additionally, we know that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Hence,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⋅ 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 = 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point of discontinuity,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is where the likelihood is maximized. Hence the MLE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6625B9-E167-425C-84FD-73E88B625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1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Normals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Parameter Estimation for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pPr marL="585216" lvl="1" indent="-457200">
                  <a:buAutoNum type="alphaUcPeriod"/>
                </a:pPr>
                <a:r>
                  <a:rPr lang="en-US" dirty="0"/>
                  <a:t>Take the log (if it will make the math easier)</a:t>
                </a:r>
              </a:p>
              <a:p>
                <a:pPr marL="585216" lvl="1" indent="-457200">
                  <a:buAutoNum type="alphaUcPeriod"/>
                </a:pPr>
                <a:r>
                  <a:rPr lang="en-US" dirty="0"/>
                  <a:t>Take the derivative</a:t>
                </a:r>
              </a:p>
              <a:p>
                <a:pPr marL="585216" lvl="1" indent="-457200">
                  <a:buAutoNum type="alphaUcPeriod"/>
                </a:pPr>
                <a:r>
                  <a:rPr lang="en-US" dirty="0"/>
                  <a:t>Set the derivative to 0 and solve</a:t>
                </a:r>
              </a:p>
              <a:p>
                <a:r>
                  <a:rPr lang="en-US" dirty="0"/>
                  <a:t>3.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C7C-9E6E-47A2-8A35-8A98BC06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80B-7546-40FC-8082-EAB4F097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property we might want from an estimator is for it to be </a:t>
            </a:r>
            <a:r>
              <a:rPr lang="en-US" b="1" dirty="0"/>
              <a:t>unbiased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expectation is taken over the randomness in the samples we drew.</a:t>
            </a:r>
          </a:p>
          <a:p>
            <a:r>
              <a:rPr lang="en-US" dirty="0"/>
              <a:t>(those samples are random variables).</a:t>
            </a:r>
          </a:p>
          <a:p>
            <a:r>
              <a:rPr lang="en-US" dirty="0"/>
              <a:t>So, we’re not consistently overestimating or underestimating. </a:t>
            </a:r>
          </a:p>
          <a:p>
            <a:r>
              <a:rPr lang="en-US" dirty="0"/>
              <a:t>If an estimator isn’t unbiased then it’s </a:t>
            </a:r>
            <a:r>
              <a:rPr lang="en-US" b="1" dirty="0"/>
              <a:t>biased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/>
              <p:nvPr/>
            </p:nvSpPr>
            <p:spPr>
              <a:xfrm>
                <a:off x="2211750" y="2172321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“unbiased”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750" y="2172321"/>
                <a:ext cx="77685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4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CAF-A4D5-44AD-A042-ACFD6B5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unbiased?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2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probability coin-flips being heads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7B457B-36E4-4911-8D9C-0C8B3F9B8A33}"/>
              </a:ext>
            </a:extLst>
          </p:cNvPr>
          <p:cNvSpPr/>
          <p:nvPr/>
        </p:nvSpPr>
        <p:spPr>
          <a:xfrm>
            <a:off x="7578106" y="5075333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75537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probability coin-flips being heads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num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flips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F6D3B6-B796-4ECF-9CF3-7D2D0530F926}"/>
              </a:ext>
            </a:extLst>
          </p:cNvPr>
          <p:cNvSpPr/>
          <p:nvPr/>
        </p:nvSpPr>
        <p:spPr>
          <a:xfrm>
            <a:off x="7578106" y="5075333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68684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E99-6855-4D11-BDDD-F165539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MLE for Variance of Normal unbiased?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3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6692</TotalTime>
  <Words>1229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Integral</vt:lpstr>
      <vt:lpstr>Integral</vt:lpstr>
      <vt:lpstr>MLE continued</vt:lpstr>
      <vt:lpstr>Finding μ ̂ for Normals</vt:lpstr>
      <vt:lpstr>Two Parameter Estimation for Normals</vt:lpstr>
      <vt:lpstr>Summary</vt:lpstr>
      <vt:lpstr>Biased</vt:lpstr>
      <vt:lpstr>Are our MLEs unbiased?</vt:lpstr>
      <vt:lpstr>Are our MLEs biased?</vt:lpstr>
      <vt:lpstr>Are our MLEs biased?</vt:lpstr>
      <vt:lpstr>Is MLE for Variance of Normal unbiased? </vt:lpstr>
      <vt:lpstr>Not Unbiased</vt:lpstr>
      <vt:lpstr>Correction</vt:lpstr>
      <vt:lpstr>Fun Facts</vt:lpstr>
      <vt:lpstr>What’s with the n-1?</vt:lpstr>
      <vt:lpstr>Why does it matter?</vt:lpstr>
      <vt:lpstr>Why use MLEs? Are there other estimators?</vt:lpstr>
      <vt:lpstr>More Practice</vt:lpstr>
      <vt:lpstr>MLE of Continuous Uniform Distribution</vt:lpstr>
      <vt:lpstr>MLE of Continuous Uniform Distribution</vt:lpstr>
      <vt:lpstr>MLE of Continuous Uniform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2021-08-11T20:02:38Z</dcterms:modified>
</cp:coreProperties>
</file>