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61" r:id="rId4"/>
    <p:sldId id="263" r:id="rId5"/>
    <p:sldId id="268" r:id="rId6"/>
    <p:sldId id="271" r:id="rId7"/>
    <p:sldId id="270" r:id="rId8"/>
    <p:sldId id="272" r:id="rId9"/>
    <p:sldId id="273" r:id="rId10"/>
    <p:sldId id="274" r:id="rId11"/>
    <p:sldId id="275" r:id="rId12"/>
    <p:sldId id="276" r:id="rId13"/>
    <p:sldId id="277" r:id="rId14"/>
    <p:sldId id="279" r:id="rId15"/>
    <p:sldId id="280" r:id="rId16"/>
    <p:sldId id="281" r:id="rId17"/>
    <p:sldId id="282" r:id="rId18"/>
    <p:sldId id="284" r:id="rId19"/>
    <p:sldId id="283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300" r:id="rId35"/>
    <p:sldId id="299" r:id="rId36"/>
    <p:sldId id="301" r:id="rId37"/>
    <p:sldId id="302" r:id="rId38"/>
    <p:sldId id="303" r:id="rId39"/>
  </p:sldIdLst>
  <p:sldSz cx="12192000" cy="6858000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alibri Light" panose="020F0302020204030204" pitchFamily="34" charset="0"/>
      <p:regular r:id="rId44"/>
      <p:italic r:id="rId45"/>
    </p:embeddedFont>
    <p:embeddedFont>
      <p:font typeface="Cambria Math" panose="02040503050406030204" pitchFamily="18" charset="0"/>
      <p:regular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A8D94-701F-50B7-FF63-239144983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1BD39A-A942-599F-149A-747401D54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5134E-8798-2A87-98AE-0B134785D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803DE-E5A1-A42D-17E0-52D8A15FE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8009D-BD52-D020-26A4-CCFF2596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0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C0788-F665-F0AA-D34E-18CDC381E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D25BE1-D418-6610-B976-595A42D78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C710E-4740-E186-8004-9F098E4B8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57D91-6BF0-5F67-0BAA-BA3B5985E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EB95B-64CF-ED1B-895D-0C15FB84A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71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6B0D1A-0325-047A-3C56-DB7DC37D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2D4EC8-DF7A-722B-0985-B7E8ED880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F5D96-5B5D-A0E1-6B7E-F894B33D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1E58B-FD1B-5158-9002-DB790902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6E6E6-5DB2-B08C-E98E-4CE4CABAB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4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D3513-3DBF-F295-0635-A76FAD8F7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A398C-CAEC-53AA-8A8B-28B4B6EFE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2AEDF-9628-E07A-C6FB-A23F1B37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D4231-DF5D-E75E-40A2-4490E3864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61DB8-8E9A-0329-3CC7-DD8BE3960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B190C-5088-0FD4-FA3D-07D222B9F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2422D-2D16-CCA8-2A1C-E13A1E064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C9900-661D-64EA-83FB-0318C266A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F216F-818C-AE83-8D4F-42EC3C942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494A3-F80F-EC41-DDC0-726FC63A8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10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F6897-8ADC-82FB-24C1-148BB152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07461-A71F-ECE6-AE85-5EA3DB5E1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D9E8EA-550B-F0DB-2472-AE2D0456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A28DD-EC75-9F30-A7D3-C90A8D02D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D4F3C-0167-D8D5-E58E-83645CE37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6DDF0-EBE9-4CB3-A532-8F8C26FCF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4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EBC21-07E8-90D6-8FD3-4B7809D35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688B1-01DC-A6B4-1C44-C73416EC0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4004C5-4EEE-C9A3-0FFF-B154F5B9A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C95CA1-99E7-80CC-FF66-5C2F25904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21CBD4-5851-D78F-5249-59CDD8C9BC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92F86E-5D21-865D-53AE-77B5C57EA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F5E5A8-7D51-605B-E276-A7A5B93FE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E01F4-D4D9-E56F-9035-05E605811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3237B-2CFD-F0AF-D3E6-2FDD100A8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614118-0522-CF53-601D-265A3261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CC46D9-B22E-C768-B35E-20DA33956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5D07EE-0E9C-EC8E-BAC0-7B8C9EFB5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1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BA0918-E285-61F1-EDAF-6B7FD149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AFD855-6290-493F-81E4-A89E8DDED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BAA96-146F-BEF1-15D5-935C1B8E9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91D78-E109-DF5D-A589-413429D2A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91868-FB59-5D14-1BCA-C7C43F068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A2F535-BC7E-F5E2-864B-461F8404D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CFCF40-365C-13EE-4DB1-CC7C58586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58AA7-3077-1807-CEB8-2C0F27B4C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74C30-07C1-3F35-E57B-30BFA71AB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1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81C30-49BA-398C-2DF8-B0736590C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C7B813-1595-60AF-F5B3-A0DAE66536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402F2-AF70-21FD-1449-18CBF4C17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982EC-DE32-4452-40AB-762F386AF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E76A50-D174-12CE-9CCD-74569685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79484-4128-5F97-59B5-3CF00D561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3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FDEBFE-9C54-D45A-111D-948735AB4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F582E-F84E-411A-7F7A-D8EF87E1F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CE3F9-A152-FD27-1D1D-64A1C313F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21D02-69CC-42C9-85CE-4F8B68ED22B8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F318D-9BE5-6E4A-1795-F02EED65F8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4FB82-C81E-722D-F23A-4047C60DB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2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w.edu/33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21" Type="http://schemas.openxmlformats.org/officeDocument/2006/relationships/image" Target="../media/image4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26" Type="http://schemas.openxmlformats.org/officeDocument/2006/relationships/image" Target="../media/image70.png"/><Relationship Id="rId39" Type="http://schemas.openxmlformats.org/officeDocument/2006/relationships/image" Target="../media/image83.png"/><Relationship Id="rId21" Type="http://schemas.openxmlformats.org/officeDocument/2006/relationships/image" Target="../media/image65.png"/><Relationship Id="rId34" Type="http://schemas.openxmlformats.org/officeDocument/2006/relationships/image" Target="../media/image78.png"/><Relationship Id="rId42" Type="http://schemas.openxmlformats.org/officeDocument/2006/relationships/image" Target="../media/image86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6" Type="http://schemas.openxmlformats.org/officeDocument/2006/relationships/image" Target="../media/image60.png"/><Relationship Id="rId29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24" Type="http://schemas.openxmlformats.org/officeDocument/2006/relationships/image" Target="../media/image68.png"/><Relationship Id="rId32" Type="http://schemas.openxmlformats.org/officeDocument/2006/relationships/image" Target="../media/image76.png"/><Relationship Id="rId37" Type="http://schemas.openxmlformats.org/officeDocument/2006/relationships/image" Target="../media/image81.png"/><Relationship Id="rId40" Type="http://schemas.openxmlformats.org/officeDocument/2006/relationships/image" Target="../media/image84.png"/><Relationship Id="rId45" Type="http://schemas.openxmlformats.org/officeDocument/2006/relationships/image" Target="../media/image89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23" Type="http://schemas.openxmlformats.org/officeDocument/2006/relationships/image" Target="../media/image67.png"/><Relationship Id="rId28" Type="http://schemas.openxmlformats.org/officeDocument/2006/relationships/image" Target="../media/image72.png"/><Relationship Id="rId36" Type="http://schemas.openxmlformats.org/officeDocument/2006/relationships/image" Target="../media/image80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31" Type="http://schemas.openxmlformats.org/officeDocument/2006/relationships/image" Target="../media/image75.png"/><Relationship Id="rId44" Type="http://schemas.openxmlformats.org/officeDocument/2006/relationships/image" Target="../media/image88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Relationship Id="rId22" Type="http://schemas.openxmlformats.org/officeDocument/2006/relationships/image" Target="../media/image66.png"/><Relationship Id="rId27" Type="http://schemas.openxmlformats.org/officeDocument/2006/relationships/image" Target="../media/image71.png"/><Relationship Id="rId30" Type="http://schemas.openxmlformats.org/officeDocument/2006/relationships/image" Target="../media/image74.png"/><Relationship Id="rId35" Type="http://schemas.openxmlformats.org/officeDocument/2006/relationships/image" Target="../media/image79.png"/><Relationship Id="rId43" Type="http://schemas.openxmlformats.org/officeDocument/2006/relationships/image" Target="../media/image87.png"/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5" Type="http://schemas.openxmlformats.org/officeDocument/2006/relationships/image" Target="../media/image69.png"/><Relationship Id="rId33" Type="http://schemas.openxmlformats.org/officeDocument/2006/relationships/image" Target="../media/image77.png"/><Relationship Id="rId38" Type="http://schemas.openxmlformats.org/officeDocument/2006/relationships/image" Target="../media/image82.png"/><Relationship Id="rId20" Type="http://schemas.openxmlformats.org/officeDocument/2006/relationships/image" Target="../media/image64.png"/><Relationship Id="rId41" Type="http://schemas.openxmlformats.org/officeDocument/2006/relationships/image" Target="../media/image85.png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1.png"/><Relationship Id="rId18" Type="http://schemas.openxmlformats.org/officeDocument/2006/relationships/image" Target="../media/image76.png"/><Relationship Id="rId26" Type="http://schemas.openxmlformats.org/officeDocument/2006/relationships/image" Target="../media/image84.png"/><Relationship Id="rId39" Type="http://schemas.openxmlformats.org/officeDocument/2006/relationships/image" Target="../media/image116.png"/><Relationship Id="rId21" Type="http://schemas.openxmlformats.org/officeDocument/2006/relationships/image" Target="../media/image105.png"/><Relationship Id="rId34" Type="http://schemas.openxmlformats.org/officeDocument/2006/relationships/image" Target="../media/image111.png"/><Relationship Id="rId42" Type="http://schemas.openxmlformats.org/officeDocument/2006/relationships/image" Target="../media/image119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6" Type="http://schemas.openxmlformats.org/officeDocument/2006/relationships/image" Target="../media/image104.png"/><Relationship Id="rId29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24" Type="http://schemas.openxmlformats.org/officeDocument/2006/relationships/image" Target="../media/image82.png"/><Relationship Id="rId32" Type="http://schemas.openxmlformats.org/officeDocument/2006/relationships/image" Target="../media/image109.png"/><Relationship Id="rId37" Type="http://schemas.openxmlformats.org/officeDocument/2006/relationships/image" Target="../media/image114.png"/><Relationship Id="rId40" Type="http://schemas.openxmlformats.org/officeDocument/2006/relationships/image" Target="../media/image117.png"/><Relationship Id="rId45" Type="http://schemas.openxmlformats.org/officeDocument/2006/relationships/image" Target="../media/image122.png"/><Relationship Id="rId5" Type="http://schemas.openxmlformats.org/officeDocument/2006/relationships/image" Target="../media/image93.png"/><Relationship Id="rId15" Type="http://schemas.openxmlformats.org/officeDocument/2006/relationships/image" Target="../media/image103.png"/><Relationship Id="rId23" Type="http://schemas.openxmlformats.org/officeDocument/2006/relationships/image" Target="../media/image106.png"/><Relationship Id="rId28" Type="http://schemas.openxmlformats.org/officeDocument/2006/relationships/image" Target="../media/image86.png"/><Relationship Id="rId36" Type="http://schemas.openxmlformats.org/officeDocument/2006/relationships/image" Target="../media/image113.png"/><Relationship Id="rId10" Type="http://schemas.openxmlformats.org/officeDocument/2006/relationships/image" Target="../media/image98.png"/><Relationship Id="rId19" Type="http://schemas.openxmlformats.org/officeDocument/2006/relationships/image" Target="../media/image77.png"/><Relationship Id="rId31" Type="http://schemas.openxmlformats.org/officeDocument/2006/relationships/image" Target="../media/image108.png"/><Relationship Id="rId44" Type="http://schemas.openxmlformats.org/officeDocument/2006/relationships/image" Target="../media/image121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Relationship Id="rId22" Type="http://schemas.openxmlformats.org/officeDocument/2006/relationships/image" Target="../media/image80.png"/><Relationship Id="rId27" Type="http://schemas.openxmlformats.org/officeDocument/2006/relationships/image" Target="../media/image107.png"/><Relationship Id="rId30" Type="http://schemas.openxmlformats.org/officeDocument/2006/relationships/image" Target="../media/image88.png"/><Relationship Id="rId35" Type="http://schemas.openxmlformats.org/officeDocument/2006/relationships/image" Target="../media/image112.png"/><Relationship Id="rId43" Type="http://schemas.openxmlformats.org/officeDocument/2006/relationships/image" Target="../media/image120.png"/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12" Type="http://schemas.openxmlformats.org/officeDocument/2006/relationships/image" Target="../media/image100.png"/><Relationship Id="rId17" Type="http://schemas.openxmlformats.org/officeDocument/2006/relationships/image" Target="../media/image75.png"/><Relationship Id="rId25" Type="http://schemas.openxmlformats.org/officeDocument/2006/relationships/image" Target="../media/image83.png"/><Relationship Id="rId33" Type="http://schemas.openxmlformats.org/officeDocument/2006/relationships/image" Target="../media/image110.png"/><Relationship Id="rId38" Type="http://schemas.openxmlformats.org/officeDocument/2006/relationships/image" Target="../media/image115.png"/><Relationship Id="rId20" Type="http://schemas.openxmlformats.org/officeDocument/2006/relationships/image" Target="../media/image78.png"/><Relationship Id="rId41" Type="http://schemas.openxmlformats.org/officeDocument/2006/relationships/image" Target="../media/image11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029F-F4C6-FDAD-6A00-4E30C8EE8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CSE 332 Autumn 2023</a:t>
            </a:r>
            <a:br>
              <a:rPr lang="en-US" dirty="0"/>
            </a:br>
            <a:r>
              <a:rPr lang="en-US" dirty="0"/>
              <a:t>Lecture 9: AVL Trees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6019E-F067-13A3-DC5B-9F49CCFEF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  <a:p>
            <a:r>
              <a:rPr lang="en-US" dirty="0">
                <a:hlinkClick r:id="rId2"/>
              </a:rPr>
              <a:t>http://www.cs.uw.edu/332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2BD36-B9B4-B904-6568-7F4E476AC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325"/>
            <a:ext cx="10515600" cy="1325563"/>
          </a:xfrm>
        </p:spPr>
        <p:txBody>
          <a:bodyPr/>
          <a:lstStyle/>
          <a:p>
            <a:r>
              <a:rPr lang="en-US" dirty="0"/>
              <a:t>Delete Operation (iterative)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143F5-B6CB-752F-1E16-1BC1A8248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960" y="1371600"/>
            <a:ext cx="10515600" cy="5486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delete(key, root){</a:t>
            </a:r>
          </a:p>
          <a:p>
            <a:pPr marL="0" indent="0">
              <a:buNone/>
            </a:pPr>
            <a:r>
              <a:rPr lang="en-US" dirty="0"/>
              <a:t>	while (root != Null &amp;&amp; key != </a:t>
            </a:r>
            <a:r>
              <a:rPr lang="en-US" dirty="0" err="1"/>
              <a:t>root.key</a:t>
            </a:r>
            <a:r>
              <a:rPr lang="en-US" dirty="0"/>
              <a:t>){</a:t>
            </a:r>
          </a:p>
          <a:p>
            <a:pPr marL="0" indent="0">
              <a:buNone/>
            </a:pPr>
            <a:r>
              <a:rPr lang="en-US" dirty="0"/>
              <a:t>		if (key &lt; </a:t>
            </a:r>
            <a:r>
              <a:rPr lang="en-US" dirty="0" err="1"/>
              <a:t>root.key</a:t>
            </a:r>
            <a:r>
              <a:rPr lang="en-US" dirty="0"/>
              <a:t>){ root = </a:t>
            </a:r>
            <a:r>
              <a:rPr lang="en-US" dirty="0" err="1"/>
              <a:t>root.left</a:t>
            </a:r>
            <a:r>
              <a:rPr lang="en-US" dirty="0"/>
              <a:t>; 	}</a:t>
            </a:r>
          </a:p>
          <a:p>
            <a:pPr marL="0" indent="0">
              <a:buNone/>
            </a:pPr>
            <a:r>
              <a:rPr lang="en-US" dirty="0"/>
              <a:t>		else if (key &gt; </a:t>
            </a:r>
            <a:r>
              <a:rPr lang="en-US" dirty="0" err="1"/>
              <a:t>root.key</a:t>
            </a:r>
            <a:r>
              <a:rPr lang="en-US" dirty="0"/>
              <a:t>){ root = </a:t>
            </a:r>
            <a:r>
              <a:rPr lang="en-US" dirty="0" err="1"/>
              <a:t>root.right</a:t>
            </a:r>
            <a:r>
              <a:rPr lang="en-US" dirty="0"/>
              <a:t>; }</a:t>
            </a:r>
          </a:p>
          <a:p>
            <a:pPr marL="0" indent="0">
              <a:buNone/>
            </a:pPr>
            <a:r>
              <a:rPr lang="en-US" dirty="0"/>
              <a:t>	}</a:t>
            </a:r>
          </a:p>
          <a:p>
            <a:pPr marL="0" indent="0">
              <a:buNone/>
            </a:pPr>
            <a:r>
              <a:rPr lang="en-US" dirty="0"/>
              <a:t>	if (root == Null){ return; }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// Now root is the node to delete, what happens next?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84246F8-D514-89E9-07BE-E764FD3DDE5E}"/>
              </a:ext>
            </a:extLst>
          </p:cNvPr>
          <p:cNvGrpSpPr/>
          <p:nvPr/>
        </p:nvGrpSpPr>
        <p:grpSpPr>
          <a:xfrm>
            <a:off x="8079280" y="365125"/>
            <a:ext cx="4036614" cy="2762801"/>
            <a:chOff x="8079280" y="365125"/>
            <a:chExt cx="4036614" cy="276280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170735B-03F0-160D-23CF-0D614E00B4D4}"/>
                </a:ext>
              </a:extLst>
            </p:cNvPr>
            <p:cNvGrpSpPr/>
            <p:nvPr/>
          </p:nvGrpSpPr>
          <p:grpSpPr>
            <a:xfrm>
              <a:off x="8079280" y="365125"/>
              <a:ext cx="4036614" cy="2762801"/>
              <a:chOff x="5413263" y="1203158"/>
              <a:chExt cx="4036614" cy="2762801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F0A1F936-94E3-B970-9075-7FDD968CD1F3}"/>
                  </a:ext>
                </a:extLst>
              </p:cNvPr>
              <p:cNvGrpSpPr/>
              <p:nvPr/>
            </p:nvGrpSpPr>
            <p:grpSpPr>
              <a:xfrm>
                <a:off x="5413263" y="1203158"/>
                <a:ext cx="4036614" cy="2762801"/>
                <a:chOff x="131609" y="2379747"/>
                <a:chExt cx="4036614" cy="2762801"/>
              </a:xfrm>
            </p:grpSpPr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950B02B1-9B98-2BBC-8CE2-98986D25F159}"/>
                    </a:ext>
                  </a:extLst>
                </p:cNvPr>
                <p:cNvSpPr/>
                <p:nvPr/>
              </p:nvSpPr>
              <p:spPr>
                <a:xfrm>
                  <a:off x="2259363" y="2379747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9</a:t>
                  </a:r>
                </a:p>
              </p:txBody>
            </p: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375DB836-C24D-B0D7-C861-32998C858A21}"/>
                    </a:ext>
                  </a:extLst>
                </p:cNvPr>
                <p:cNvSpPr/>
                <p:nvPr/>
              </p:nvSpPr>
              <p:spPr>
                <a:xfrm>
                  <a:off x="1556072" y="3043035"/>
                  <a:ext cx="612511" cy="612511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B0170677-49FE-DA4D-C375-3C8BA0C66CFA}"/>
                    </a:ext>
                  </a:extLst>
                </p:cNvPr>
                <p:cNvSpPr/>
                <p:nvPr/>
              </p:nvSpPr>
              <p:spPr>
                <a:xfrm>
                  <a:off x="2943201" y="3007475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10</a:t>
                  </a:r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434C13F0-4203-47AB-2431-B2ED32886F93}"/>
                    </a:ext>
                  </a:extLst>
                </p:cNvPr>
                <p:cNvSpPr/>
                <p:nvPr/>
              </p:nvSpPr>
              <p:spPr>
                <a:xfrm>
                  <a:off x="820352" y="3799360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1AFBCF91-BBF7-4271-9169-45F56648DD71}"/>
                    </a:ext>
                  </a:extLst>
                </p:cNvPr>
                <p:cNvSpPr/>
                <p:nvPr/>
              </p:nvSpPr>
              <p:spPr>
                <a:xfrm>
                  <a:off x="3555712" y="3697555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16</a:t>
                  </a:r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5AC532E5-2A85-D663-8446-585A13F92E62}"/>
                    </a:ext>
                  </a:extLst>
                </p:cNvPr>
                <p:cNvSpPr/>
                <p:nvPr/>
              </p:nvSpPr>
              <p:spPr>
                <a:xfrm>
                  <a:off x="131609" y="4530037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B09125AD-9B5C-7493-9272-2F1DA89CE01F}"/>
                    </a:ext>
                  </a:extLst>
                </p:cNvPr>
                <p:cNvCxnSpPr>
                  <a:cxnSpLocks/>
                  <a:stCxn id="8" idx="3"/>
                  <a:endCxn id="9" idx="7"/>
                </p:cNvCxnSpPr>
                <p:nvPr/>
              </p:nvCxnSpPr>
              <p:spPr>
                <a:xfrm flipH="1">
                  <a:off x="2078883" y="2902558"/>
                  <a:ext cx="270180" cy="2301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A593D686-AF2B-E9E1-76F6-D11031779EE4}"/>
                    </a:ext>
                  </a:extLst>
                </p:cNvPr>
                <p:cNvCxnSpPr>
                  <a:cxnSpLocks/>
                  <a:stCxn id="8" idx="5"/>
                  <a:endCxn id="10" idx="1"/>
                </p:cNvCxnSpPr>
                <p:nvPr/>
              </p:nvCxnSpPr>
              <p:spPr>
                <a:xfrm>
                  <a:off x="2782174" y="2902558"/>
                  <a:ext cx="250727" cy="19461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97955860-35DB-B2E4-DCE1-B378FA7BC357}"/>
                    </a:ext>
                  </a:extLst>
                </p:cNvPr>
                <p:cNvCxnSpPr>
                  <a:stCxn id="11" idx="7"/>
                  <a:endCxn id="9" idx="3"/>
                </p:cNvCxnSpPr>
                <p:nvPr/>
              </p:nvCxnSpPr>
              <p:spPr>
                <a:xfrm flipV="1">
                  <a:off x="1343163" y="3565846"/>
                  <a:ext cx="302609" cy="323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D523286C-EC12-D977-43D0-51802A0AC727}"/>
                    </a:ext>
                  </a:extLst>
                </p:cNvPr>
                <p:cNvCxnSpPr>
                  <a:cxnSpLocks/>
                  <a:stCxn id="13" idx="7"/>
                  <a:endCxn id="11" idx="3"/>
                </p:cNvCxnSpPr>
                <p:nvPr/>
              </p:nvCxnSpPr>
              <p:spPr>
                <a:xfrm flipV="1">
                  <a:off x="654420" y="4322171"/>
                  <a:ext cx="255632" cy="29756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C3623BC4-097B-A907-A1CC-F4A3083684DE}"/>
                    </a:ext>
                  </a:extLst>
                </p:cNvPr>
                <p:cNvCxnSpPr>
                  <a:stCxn id="12" idx="1"/>
                  <a:endCxn id="10" idx="5"/>
                </p:cNvCxnSpPr>
                <p:nvPr/>
              </p:nvCxnSpPr>
              <p:spPr>
                <a:xfrm flipH="1" flipV="1">
                  <a:off x="3466012" y="3530286"/>
                  <a:ext cx="179400" cy="25696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F637BB8-2207-4532-477F-45453B8D7C43}"/>
                  </a:ext>
                </a:extLst>
              </p:cNvPr>
              <p:cNvSpPr/>
              <p:nvPr/>
            </p:nvSpPr>
            <p:spPr>
              <a:xfrm>
                <a:off x="7531290" y="2520224"/>
                <a:ext cx="612511" cy="61251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C3B42508-3220-7F2F-F806-D6A321054F05}"/>
                  </a:ext>
                </a:extLst>
              </p:cNvPr>
              <p:cNvCxnSpPr>
                <a:cxnSpLocks/>
                <a:stCxn id="6" idx="1"/>
                <a:endCxn id="9" idx="5"/>
              </p:cNvCxnSpPr>
              <p:nvPr/>
            </p:nvCxnSpPr>
            <p:spPr>
              <a:xfrm flipH="1" flipV="1">
                <a:off x="7360537" y="2389257"/>
                <a:ext cx="260453" cy="22066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E3A21A5-2643-9862-95E7-21A8A8044617}"/>
                </a:ext>
              </a:extLst>
            </p:cNvPr>
            <p:cNvSpPr/>
            <p:nvPr/>
          </p:nvSpPr>
          <p:spPr>
            <a:xfrm>
              <a:off x="9568237" y="2510120"/>
              <a:ext cx="612511" cy="61251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8A649D9-8400-9565-121B-970C2A8B192B}"/>
                </a:ext>
              </a:extLst>
            </p:cNvPr>
            <p:cNvSpPr/>
            <p:nvPr/>
          </p:nvSpPr>
          <p:spPr>
            <a:xfrm>
              <a:off x="10876335" y="2510119"/>
              <a:ext cx="612511" cy="61251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A1C5561-F71C-BB55-B723-357F94648CC6}"/>
                </a:ext>
              </a:extLst>
            </p:cNvPr>
            <p:cNvCxnSpPr>
              <a:cxnSpLocks/>
              <a:stCxn id="20" idx="7"/>
              <a:endCxn id="6" idx="3"/>
            </p:cNvCxnSpPr>
            <p:nvPr/>
          </p:nvCxnSpPr>
          <p:spPr>
            <a:xfrm flipV="1">
              <a:off x="10091048" y="2205002"/>
              <a:ext cx="195959" cy="3948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E5CEB3B-8BE4-AFAA-1FF9-30DE6145E6CA}"/>
                </a:ext>
              </a:extLst>
            </p:cNvPr>
            <p:cNvCxnSpPr>
              <a:cxnSpLocks/>
              <a:stCxn id="21" idx="1"/>
              <a:endCxn id="6" idx="5"/>
            </p:cNvCxnSpPr>
            <p:nvPr/>
          </p:nvCxnSpPr>
          <p:spPr>
            <a:xfrm flipH="1" flipV="1">
              <a:off x="10720118" y="2205002"/>
              <a:ext cx="245917" cy="3948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65258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6AF61-C0E9-5358-15F9-71C3896ED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 – 3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CEAC8-3204-C998-083A-0CA3CB38D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0 Children (i.e. it’s a leaf)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1 Child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2 Children</a:t>
            </a:r>
          </a:p>
          <a:p>
            <a:pPr lvl="1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7AC3D59-3E05-191D-A7BF-6AC36E848F5B}"/>
              </a:ext>
            </a:extLst>
          </p:cNvPr>
          <p:cNvGrpSpPr/>
          <p:nvPr/>
        </p:nvGrpSpPr>
        <p:grpSpPr>
          <a:xfrm>
            <a:off x="8079280" y="365125"/>
            <a:ext cx="4036614" cy="2762801"/>
            <a:chOff x="8079280" y="365125"/>
            <a:chExt cx="4036614" cy="276280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333A002-A754-52F5-FA72-68624BE2C8D0}"/>
                </a:ext>
              </a:extLst>
            </p:cNvPr>
            <p:cNvGrpSpPr/>
            <p:nvPr/>
          </p:nvGrpSpPr>
          <p:grpSpPr>
            <a:xfrm>
              <a:off x="8079280" y="365125"/>
              <a:ext cx="4036614" cy="2762801"/>
              <a:chOff x="5413263" y="1203158"/>
              <a:chExt cx="4036614" cy="2762801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508219CE-3255-59E4-61D6-419B3BAFB9D7}"/>
                  </a:ext>
                </a:extLst>
              </p:cNvPr>
              <p:cNvGrpSpPr/>
              <p:nvPr/>
            </p:nvGrpSpPr>
            <p:grpSpPr>
              <a:xfrm>
                <a:off x="5413263" y="1203158"/>
                <a:ext cx="4036614" cy="2762801"/>
                <a:chOff x="131609" y="2379747"/>
                <a:chExt cx="4036614" cy="2762801"/>
              </a:xfrm>
            </p:grpSpPr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2142312F-4523-0F4A-18D6-D202467C630B}"/>
                    </a:ext>
                  </a:extLst>
                </p:cNvPr>
                <p:cNvSpPr/>
                <p:nvPr/>
              </p:nvSpPr>
              <p:spPr>
                <a:xfrm>
                  <a:off x="2259363" y="2379747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9</a:t>
                  </a:r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EB78B0BF-9986-AD99-C54F-D7B175C1C6D9}"/>
                    </a:ext>
                  </a:extLst>
                </p:cNvPr>
                <p:cNvSpPr/>
                <p:nvPr/>
              </p:nvSpPr>
              <p:spPr>
                <a:xfrm>
                  <a:off x="1556072" y="3043035"/>
                  <a:ext cx="612511" cy="612511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B7B86446-8709-F970-19FA-1560746A8F8B}"/>
                    </a:ext>
                  </a:extLst>
                </p:cNvPr>
                <p:cNvSpPr/>
                <p:nvPr/>
              </p:nvSpPr>
              <p:spPr>
                <a:xfrm>
                  <a:off x="2943201" y="3007475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10</a:t>
                  </a:r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12845EA2-0AD9-0332-93AD-E32D492ACF75}"/>
                    </a:ext>
                  </a:extLst>
                </p:cNvPr>
                <p:cNvSpPr/>
                <p:nvPr/>
              </p:nvSpPr>
              <p:spPr>
                <a:xfrm>
                  <a:off x="820352" y="3799360"/>
                  <a:ext cx="612511" cy="612511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45DC21F3-A9FD-FEF7-D158-D2B83E668A9A}"/>
                    </a:ext>
                  </a:extLst>
                </p:cNvPr>
                <p:cNvSpPr/>
                <p:nvPr/>
              </p:nvSpPr>
              <p:spPr>
                <a:xfrm>
                  <a:off x="3555712" y="3697555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16</a:t>
                  </a:r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C2595E8C-ACCE-26C0-95A6-DF31D51FB635}"/>
                    </a:ext>
                  </a:extLst>
                </p:cNvPr>
                <p:cNvSpPr/>
                <p:nvPr/>
              </p:nvSpPr>
              <p:spPr>
                <a:xfrm>
                  <a:off x="131609" y="4530037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CB09B76C-5533-8CEE-1C8E-C13D430D6C0A}"/>
                    </a:ext>
                  </a:extLst>
                </p:cNvPr>
                <p:cNvCxnSpPr>
                  <a:cxnSpLocks/>
                  <a:stCxn id="13" idx="3"/>
                  <a:endCxn id="14" idx="7"/>
                </p:cNvCxnSpPr>
                <p:nvPr/>
              </p:nvCxnSpPr>
              <p:spPr>
                <a:xfrm flipH="1">
                  <a:off x="2078883" y="2902558"/>
                  <a:ext cx="270180" cy="2301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C6BA5A95-4800-75BA-5CE6-E383F92011EB}"/>
                    </a:ext>
                  </a:extLst>
                </p:cNvPr>
                <p:cNvCxnSpPr>
                  <a:cxnSpLocks/>
                  <a:stCxn id="13" idx="5"/>
                  <a:endCxn id="15" idx="1"/>
                </p:cNvCxnSpPr>
                <p:nvPr/>
              </p:nvCxnSpPr>
              <p:spPr>
                <a:xfrm>
                  <a:off x="2782174" y="2902558"/>
                  <a:ext cx="250727" cy="19461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9AC4D699-B4C5-E5A7-F3D0-4965AD3CEF52}"/>
                    </a:ext>
                  </a:extLst>
                </p:cNvPr>
                <p:cNvCxnSpPr>
                  <a:stCxn id="16" idx="7"/>
                  <a:endCxn id="14" idx="3"/>
                </p:cNvCxnSpPr>
                <p:nvPr/>
              </p:nvCxnSpPr>
              <p:spPr>
                <a:xfrm flipV="1">
                  <a:off x="1343163" y="3565846"/>
                  <a:ext cx="302609" cy="323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DBE01189-9D86-9F73-E90F-C51F6D57DB47}"/>
                    </a:ext>
                  </a:extLst>
                </p:cNvPr>
                <p:cNvCxnSpPr>
                  <a:cxnSpLocks/>
                  <a:stCxn id="18" idx="7"/>
                  <a:endCxn id="16" idx="3"/>
                </p:cNvCxnSpPr>
                <p:nvPr/>
              </p:nvCxnSpPr>
              <p:spPr>
                <a:xfrm flipV="1">
                  <a:off x="654420" y="4322171"/>
                  <a:ext cx="255632" cy="29756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F6CAF12A-D2DF-12A3-D54E-B3E2AADBEE87}"/>
                    </a:ext>
                  </a:extLst>
                </p:cNvPr>
                <p:cNvCxnSpPr>
                  <a:stCxn id="17" idx="1"/>
                  <a:endCxn id="15" idx="5"/>
                </p:cNvCxnSpPr>
                <p:nvPr/>
              </p:nvCxnSpPr>
              <p:spPr>
                <a:xfrm flipH="1" flipV="1">
                  <a:off x="3466012" y="3530286"/>
                  <a:ext cx="179400" cy="25696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D0412F1-A696-4E74-5C2D-01D272BC7D13}"/>
                  </a:ext>
                </a:extLst>
              </p:cNvPr>
              <p:cNvSpPr/>
              <p:nvPr/>
            </p:nvSpPr>
            <p:spPr>
              <a:xfrm>
                <a:off x="7531290" y="2520224"/>
                <a:ext cx="612511" cy="61251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80FEBA68-EB7A-A625-123F-3DFEFE9705FD}"/>
                  </a:ext>
                </a:extLst>
              </p:cNvPr>
              <p:cNvCxnSpPr>
                <a:cxnSpLocks/>
                <a:stCxn id="11" idx="1"/>
                <a:endCxn id="14" idx="5"/>
              </p:cNvCxnSpPr>
              <p:nvPr/>
            </p:nvCxnSpPr>
            <p:spPr>
              <a:xfrm flipH="1" flipV="1">
                <a:off x="7360537" y="2389257"/>
                <a:ext cx="260453" cy="22066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46FB638-874C-F8CE-DA66-D385D2D1E610}"/>
                </a:ext>
              </a:extLst>
            </p:cNvPr>
            <p:cNvSpPr/>
            <p:nvPr/>
          </p:nvSpPr>
          <p:spPr>
            <a:xfrm>
              <a:off x="9568237" y="2510120"/>
              <a:ext cx="612511" cy="612511"/>
            </a:xfrm>
            <a:prstGeom prst="ellipse">
              <a:avLst/>
            </a:prstGeom>
            <a:solidFill>
              <a:srgbClr val="FF646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C35A3DD-4BC9-7373-F046-80248E667B84}"/>
                </a:ext>
              </a:extLst>
            </p:cNvPr>
            <p:cNvSpPr/>
            <p:nvPr/>
          </p:nvSpPr>
          <p:spPr>
            <a:xfrm>
              <a:off x="10876335" y="2510119"/>
              <a:ext cx="612511" cy="61251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0A20141-63E4-638D-8E70-95A8CD7079FC}"/>
                </a:ext>
              </a:extLst>
            </p:cNvPr>
            <p:cNvCxnSpPr>
              <a:cxnSpLocks/>
              <a:stCxn id="6" idx="7"/>
              <a:endCxn id="11" idx="3"/>
            </p:cNvCxnSpPr>
            <p:nvPr/>
          </p:nvCxnSpPr>
          <p:spPr>
            <a:xfrm flipV="1">
              <a:off x="10091048" y="2205002"/>
              <a:ext cx="195959" cy="3948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9F92928-0AF8-46E7-0CF2-997221C964DA}"/>
                </a:ext>
              </a:extLst>
            </p:cNvPr>
            <p:cNvCxnSpPr>
              <a:cxnSpLocks/>
              <a:stCxn id="7" idx="1"/>
              <a:endCxn id="11" idx="5"/>
            </p:cNvCxnSpPr>
            <p:nvPr/>
          </p:nvCxnSpPr>
          <p:spPr>
            <a:xfrm flipH="1" flipV="1">
              <a:off x="10720118" y="2205002"/>
              <a:ext cx="245917" cy="3948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2148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DD992-8A3B-FA6D-C215-0B6ED397A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Max and Min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004EE-D13B-45D9-058D-3DB66EC3D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Max of a BST:</a:t>
            </a:r>
          </a:p>
          <a:p>
            <a:pPr lvl="1"/>
            <a:r>
              <a:rPr lang="en-US" dirty="0"/>
              <a:t>Right-most Thing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Min of a BST:</a:t>
            </a:r>
          </a:p>
          <a:p>
            <a:pPr lvl="1"/>
            <a:r>
              <a:rPr lang="en-US" dirty="0"/>
              <a:t>Left-most Thing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3BF0BCB-E919-4887-EA0E-2950E757CB98}"/>
              </a:ext>
            </a:extLst>
          </p:cNvPr>
          <p:cNvGrpSpPr/>
          <p:nvPr/>
        </p:nvGrpSpPr>
        <p:grpSpPr>
          <a:xfrm>
            <a:off x="8079280" y="314325"/>
            <a:ext cx="4036614" cy="2762801"/>
            <a:chOff x="8079280" y="365125"/>
            <a:chExt cx="4036614" cy="276280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9003D4F-20EE-2715-9BC2-D19DE4581AEE}"/>
                </a:ext>
              </a:extLst>
            </p:cNvPr>
            <p:cNvGrpSpPr/>
            <p:nvPr/>
          </p:nvGrpSpPr>
          <p:grpSpPr>
            <a:xfrm>
              <a:off x="8079280" y="365125"/>
              <a:ext cx="4036614" cy="2762801"/>
              <a:chOff x="5413263" y="1203158"/>
              <a:chExt cx="4036614" cy="2762801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968D83DF-C06D-6B78-1A7C-F817960D477A}"/>
                  </a:ext>
                </a:extLst>
              </p:cNvPr>
              <p:cNvGrpSpPr/>
              <p:nvPr/>
            </p:nvGrpSpPr>
            <p:grpSpPr>
              <a:xfrm>
                <a:off x="5413263" y="1203158"/>
                <a:ext cx="4036614" cy="2762801"/>
                <a:chOff x="131609" y="2379747"/>
                <a:chExt cx="4036614" cy="2762801"/>
              </a:xfrm>
            </p:grpSpPr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CA2EDFBE-0A1B-19F2-557F-3B1A84B93183}"/>
                    </a:ext>
                  </a:extLst>
                </p:cNvPr>
                <p:cNvSpPr/>
                <p:nvPr/>
              </p:nvSpPr>
              <p:spPr>
                <a:xfrm>
                  <a:off x="2259363" y="2379747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9</a:t>
                  </a:r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55E32266-34D1-3723-EBDF-C9A36280C466}"/>
                    </a:ext>
                  </a:extLst>
                </p:cNvPr>
                <p:cNvSpPr/>
                <p:nvPr/>
              </p:nvSpPr>
              <p:spPr>
                <a:xfrm>
                  <a:off x="1556072" y="3043035"/>
                  <a:ext cx="612511" cy="612511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81D17E1C-7320-E465-2AF6-0DFBD16C3748}"/>
                    </a:ext>
                  </a:extLst>
                </p:cNvPr>
                <p:cNvSpPr/>
                <p:nvPr/>
              </p:nvSpPr>
              <p:spPr>
                <a:xfrm>
                  <a:off x="2943201" y="3007475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10</a:t>
                  </a:r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582C6223-5B81-9C2F-51F0-9A31796FD9C1}"/>
                    </a:ext>
                  </a:extLst>
                </p:cNvPr>
                <p:cNvSpPr/>
                <p:nvPr/>
              </p:nvSpPr>
              <p:spPr>
                <a:xfrm>
                  <a:off x="820352" y="3799360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DE529F80-9D8C-AD5B-0003-47F0052FA1C6}"/>
                    </a:ext>
                  </a:extLst>
                </p:cNvPr>
                <p:cNvSpPr/>
                <p:nvPr/>
              </p:nvSpPr>
              <p:spPr>
                <a:xfrm>
                  <a:off x="3555712" y="3697555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16</a:t>
                  </a:r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3DB1C023-75B2-F46B-74A7-E40104367967}"/>
                    </a:ext>
                  </a:extLst>
                </p:cNvPr>
                <p:cNvSpPr/>
                <p:nvPr/>
              </p:nvSpPr>
              <p:spPr>
                <a:xfrm>
                  <a:off x="131609" y="4530037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9B93E87A-6C9B-1D2C-C84A-2AA38EABAC4D}"/>
                    </a:ext>
                  </a:extLst>
                </p:cNvPr>
                <p:cNvCxnSpPr>
                  <a:cxnSpLocks/>
                  <a:stCxn id="13" idx="3"/>
                  <a:endCxn id="14" idx="7"/>
                </p:cNvCxnSpPr>
                <p:nvPr/>
              </p:nvCxnSpPr>
              <p:spPr>
                <a:xfrm flipH="1">
                  <a:off x="2078883" y="2902558"/>
                  <a:ext cx="270180" cy="2301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9DE72BA0-DEC4-4371-557B-FD0A27B58A15}"/>
                    </a:ext>
                  </a:extLst>
                </p:cNvPr>
                <p:cNvCxnSpPr>
                  <a:cxnSpLocks/>
                  <a:stCxn id="13" idx="5"/>
                  <a:endCxn id="15" idx="1"/>
                </p:cNvCxnSpPr>
                <p:nvPr/>
              </p:nvCxnSpPr>
              <p:spPr>
                <a:xfrm>
                  <a:off x="2782174" y="2902558"/>
                  <a:ext cx="250727" cy="19461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E14E1AA9-03DC-F6A2-880E-44E821AD716D}"/>
                    </a:ext>
                  </a:extLst>
                </p:cNvPr>
                <p:cNvCxnSpPr>
                  <a:stCxn id="16" idx="7"/>
                  <a:endCxn id="14" idx="3"/>
                </p:cNvCxnSpPr>
                <p:nvPr/>
              </p:nvCxnSpPr>
              <p:spPr>
                <a:xfrm flipV="1">
                  <a:off x="1343163" y="3565846"/>
                  <a:ext cx="302609" cy="323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146D2F62-F574-C773-B0F2-218AD20D8DB1}"/>
                    </a:ext>
                  </a:extLst>
                </p:cNvPr>
                <p:cNvCxnSpPr>
                  <a:cxnSpLocks/>
                  <a:stCxn id="18" idx="7"/>
                  <a:endCxn id="16" idx="3"/>
                </p:cNvCxnSpPr>
                <p:nvPr/>
              </p:nvCxnSpPr>
              <p:spPr>
                <a:xfrm flipV="1">
                  <a:off x="654420" y="4322171"/>
                  <a:ext cx="255632" cy="29756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6265655F-9185-06A5-BD36-032DE2A30AAE}"/>
                    </a:ext>
                  </a:extLst>
                </p:cNvPr>
                <p:cNvCxnSpPr>
                  <a:stCxn id="17" idx="1"/>
                  <a:endCxn id="15" idx="5"/>
                </p:cNvCxnSpPr>
                <p:nvPr/>
              </p:nvCxnSpPr>
              <p:spPr>
                <a:xfrm flipH="1" flipV="1">
                  <a:off x="3466012" y="3530286"/>
                  <a:ext cx="179400" cy="25696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F2F28718-ABD4-67D4-B846-AEAE833BCF68}"/>
                  </a:ext>
                </a:extLst>
              </p:cNvPr>
              <p:cNvSpPr/>
              <p:nvPr/>
            </p:nvSpPr>
            <p:spPr>
              <a:xfrm>
                <a:off x="7531290" y="2520224"/>
                <a:ext cx="612511" cy="61251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CF8DDC98-3F89-07C7-160A-648B352778FE}"/>
                  </a:ext>
                </a:extLst>
              </p:cNvPr>
              <p:cNvCxnSpPr>
                <a:cxnSpLocks/>
                <a:stCxn id="11" idx="1"/>
                <a:endCxn id="14" idx="5"/>
              </p:cNvCxnSpPr>
              <p:nvPr/>
            </p:nvCxnSpPr>
            <p:spPr>
              <a:xfrm flipH="1" flipV="1">
                <a:off x="7360537" y="2389257"/>
                <a:ext cx="260453" cy="22066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676F51E-8B90-CBD3-7E71-086AF7DF6FD7}"/>
                </a:ext>
              </a:extLst>
            </p:cNvPr>
            <p:cNvSpPr/>
            <p:nvPr/>
          </p:nvSpPr>
          <p:spPr>
            <a:xfrm>
              <a:off x="9568237" y="2510120"/>
              <a:ext cx="612511" cy="61251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8BD72FE-0A5E-9EC8-90AC-E805731A3D95}"/>
                </a:ext>
              </a:extLst>
            </p:cNvPr>
            <p:cNvSpPr/>
            <p:nvPr/>
          </p:nvSpPr>
          <p:spPr>
            <a:xfrm>
              <a:off x="10876335" y="2510119"/>
              <a:ext cx="612511" cy="61251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5A2F8EA-25C5-E8CC-7AA6-AA386BB59595}"/>
                </a:ext>
              </a:extLst>
            </p:cNvPr>
            <p:cNvCxnSpPr>
              <a:cxnSpLocks/>
              <a:stCxn id="6" idx="7"/>
              <a:endCxn id="11" idx="3"/>
            </p:cNvCxnSpPr>
            <p:nvPr/>
          </p:nvCxnSpPr>
          <p:spPr>
            <a:xfrm flipV="1">
              <a:off x="10091048" y="2205002"/>
              <a:ext cx="195959" cy="3948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D5ECE53-FA8D-7B43-2013-D57B557F7DCC}"/>
                </a:ext>
              </a:extLst>
            </p:cNvPr>
            <p:cNvCxnSpPr>
              <a:cxnSpLocks/>
              <a:stCxn id="7" idx="1"/>
              <a:endCxn id="11" idx="5"/>
            </p:cNvCxnSpPr>
            <p:nvPr/>
          </p:nvCxnSpPr>
          <p:spPr>
            <a:xfrm flipH="1" flipV="1">
              <a:off x="10720118" y="2205002"/>
              <a:ext cx="245917" cy="3948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317041B-3D3A-8B57-9A2C-1609D76990ED}"/>
              </a:ext>
            </a:extLst>
          </p:cNvPr>
          <p:cNvSpPr txBox="1"/>
          <p:nvPr/>
        </p:nvSpPr>
        <p:spPr>
          <a:xfrm>
            <a:off x="4450489" y="1515664"/>
            <a:ext cx="387003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maxNode</a:t>
            </a:r>
            <a:r>
              <a:rPr lang="en-US" dirty="0"/>
              <a:t>(root){</a:t>
            </a:r>
          </a:p>
          <a:p>
            <a:r>
              <a:rPr lang="en-US" dirty="0"/>
              <a:t>	if (root == Null){ return Null; }</a:t>
            </a:r>
          </a:p>
          <a:p>
            <a:r>
              <a:rPr lang="en-US" dirty="0"/>
              <a:t>	while (</a:t>
            </a:r>
            <a:r>
              <a:rPr lang="en-US" dirty="0" err="1"/>
              <a:t>root.right</a:t>
            </a:r>
            <a:r>
              <a:rPr lang="en-US" dirty="0"/>
              <a:t> != Null){</a:t>
            </a:r>
          </a:p>
          <a:p>
            <a:r>
              <a:rPr lang="en-US" dirty="0"/>
              <a:t>		root = </a:t>
            </a:r>
            <a:r>
              <a:rPr lang="en-US" dirty="0" err="1"/>
              <a:t>root.right</a:t>
            </a:r>
            <a:r>
              <a:rPr lang="en-US" dirty="0"/>
              <a:t>;</a:t>
            </a:r>
          </a:p>
          <a:p>
            <a:r>
              <a:rPr lang="en-US" dirty="0"/>
              <a:t>	}</a:t>
            </a:r>
          </a:p>
          <a:p>
            <a:r>
              <a:rPr lang="en-US" dirty="0"/>
              <a:t>	return root;</a:t>
            </a:r>
          </a:p>
          <a:p>
            <a:r>
              <a:rPr lang="en-US" dirty="0"/>
              <a:t>}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A3E0CB-96F1-9F4E-AA9E-AFD3225402CD}"/>
              </a:ext>
            </a:extLst>
          </p:cNvPr>
          <p:cNvSpPr txBox="1"/>
          <p:nvPr/>
        </p:nvSpPr>
        <p:spPr>
          <a:xfrm>
            <a:off x="4450489" y="4145638"/>
            <a:ext cx="387003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minNode</a:t>
            </a:r>
            <a:r>
              <a:rPr lang="en-US" dirty="0"/>
              <a:t>(root){</a:t>
            </a:r>
          </a:p>
          <a:p>
            <a:r>
              <a:rPr lang="en-US" dirty="0"/>
              <a:t>	if (root == Null){ return Null; }</a:t>
            </a:r>
          </a:p>
          <a:p>
            <a:r>
              <a:rPr lang="en-US" dirty="0"/>
              <a:t>	while (</a:t>
            </a:r>
            <a:r>
              <a:rPr lang="en-US" dirty="0" err="1"/>
              <a:t>root.left</a:t>
            </a:r>
            <a:r>
              <a:rPr lang="en-US" dirty="0"/>
              <a:t> != Null){</a:t>
            </a:r>
          </a:p>
          <a:p>
            <a:r>
              <a:rPr lang="en-US" dirty="0"/>
              <a:t>		root = </a:t>
            </a:r>
            <a:r>
              <a:rPr lang="en-US" dirty="0" err="1"/>
              <a:t>root.left</a:t>
            </a:r>
            <a:r>
              <a:rPr lang="en-US" dirty="0"/>
              <a:t>;</a:t>
            </a:r>
          </a:p>
          <a:p>
            <a:r>
              <a:rPr lang="en-US" dirty="0"/>
              <a:t>	}</a:t>
            </a:r>
          </a:p>
          <a:p>
            <a:r>
              <a:rPr lang="en-US" dirty="0"/>
              <a:t>	return root;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92177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2BD36-B9B4-B904-6568-7F4E476AC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325"/>
            <a:ext cx="10515600" cy="1325563"/>
          </a:xfrm>
        </p:spPr>
        <p:txBody>
          <a:bodyPr/>
          <a:lstStyle/>
          <a:p>
            <a:r>
              <a:rPr lang="en-US" dirty="0"/>
              <a:t>Delete Operation (iterative)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143F5-B6CB-752F-1E16-1BC1A8248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960" y="1371600"/>
            <a:ext cx="10515600" cy="54863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delete(key, root){</a:t>
            </a:r>
          </a:p>
          <a:p>
            <a:pPr marL="0" indent="0">
              <a:buNone/>
            </a:pPr>
            <a:r>
              <a:rPr lang="en-US" dirty="0"/>
              <a:t>	while (root != Null &amp;&amp; key != </a:t>
            </a:r>
            <a:r>
              <a:rPr lang="en-US" dirty="0" err="1"/>
              <a:t>root.key</a:t>
            </a:r>
            <a:r>
              <a:rPr lang="en-US" dirty="0"/>
              <a:t>){</a:t>
            </a:r>
          </a:p>
          <a:p>
            <a:pPr marL="0" indent="0">
              <a:buNone/>
            </a:pPr>
            <a:r>
              <a:rPr lang="en-US" dirty="0"/>
              <a:t>		if (key &lt; </a:t>
            </a:r>
            <a:r>
              <a:rPr lang="en-US" dirty="0" err="1"/>
              <a:t>root.key</a:t>
            </a:r>
            <a:r>
              <a:rPr lang="en-US" dirty="0"/>
              <a:t>){ root = </a:t>
            </a:r>
            <a:r>
              <a:rPr lang="en-US" dirty="0" err="1"/>
              <a:t>root.left</a:t>
            </a:r>
            <a:r>
              <a:rPr lang="en-US" dirty="0"/>
              <a:t>; 	}</a:t>
            </a:r>
          </a:p>
          <a:p>
            <a:pPr marL="0" indent="0">
              <a:buNone/>
            </a:pPr>
            <a:r>
              <a:rPr lang="en-US" dirty="0"/>
              <a:t>		else if (key &gt; </a:t>
            </a:r>
            <a:r>
              <a:rPr lang="en-US" dirty="0" err="1"/>
              <a:t>root.key</a:t>
            </a:r>
            <a:r>
              <a:rPr lang="en-US" dirty="0"/>
              <a:t>){ root = </a:t>
            </a:r>
            <a:r>
              <a:rPr lang="en-US" dirty="0" err="1"/>
              <a:t>root.right</a:t>
            </a:r>
            <a:r>
              <a:rPr lang="en-US" dirty="0"/>
              <a:t>; }</a:t>
            </a:r>
          </a:p>
          <a:p>
            <a:pPr marL="0" indent="0">
              <a:buNone/>
            </a:pPr>
            <a:r>
              <a:rPr lang="en-US" dirty="0"/>
              <a:t>	}</a:t>
            </a:r>
          </a:p>
          <a:p>
            <a:pPr marL="0" indent="0">
              <a:buNone/>
            </a:pPr>
            <a:r>
              <a:rPr lang="en-US" dirty="0"/>
              <a:t>	if (root == Null){ return; }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if (root has no children){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	make parent point to Null Instead;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if (root has one child){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	make parent point to that child instead;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if (root has two children){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	make parent point to either the max from the left or min from the right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84246F8-D514-89E9-07BE-E764FD3DDE5E}"/>
              </a:ext>
            </a:extLst>
          </p:cNvPr>
          <p:cNvGrpSpPr/>
          <p:nvPr/>
        </p:nvGrpSpPr>
        <p:grpSpPr>
          <a:xfrm>
            <a:off x="8079280" y="365125"/>
            <a:ext cx="4036614" cy="2762801"/>
            <a:chOff x="8079280" y="365125"/>
            <a:chExt cx="4036614" cy="276280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170735B-03F0-160D-23CF-0D614E00B4D4}"/>
                </a:ext>
              </a:extLst>
            </p:cNvPr>
            <p:cNvGrpSpPr/>
            <p:nvPr/>
          </p:nvGrpSpPr>
          <p:grpSpPr>
            <a:xfrm>
              <a:off x="8079280" y="365125"/>
              <a:ext cx="4036614" cy="2762801"/>
              <a:chOff x="5413263" y="1203158"/>
              <a:chExt cx="4036614" cy="2762801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F0A1F936-94E3-B970-9075-7FDD968CD1F3}"/>
                  </a:ext>
                </a:extLst>
              </p:cNvPr>
              <p:cNvGrpSpPr/>
              <p:nvPr/>
            </p:nvGrpSpPr>
            <p:grpSpPr>
              <a:xfrm>
                <a:off x="5413263" y="1203158"/>
                <a:ext cx="4036614" cy="2762801"/>
                <a:chOff x="131609" y="2379747"/>
                <a:chExt cx="4036614" cy="2762801"/>
              </a:xfrm>
            </p:grpSpPr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950B02B1-9B98-2BBC-8CE2-98986D25F159}"/>
                    </a:ext>
                  </a:extLst>
                </p:cNvPr>
                <p:cNvSpPr/>
                <p:nvPr/>
              </p:nvSpPr>
              <p:spPr>
                <a:xfrm>
                  <a:off x="2259363" y="2379747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9</a:t>
                  </a:r>
                </a:p>
              </p:txBody>
            </p: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375DB836-C24D-B0D7-C861-32998C858A21}"/>
                    </a:ext>
                  </a:extLst>
                </p:cNvPr>
                <p:cNvSpPr/>
                <p:nvPr/>
              </p:nvSpPr>
              <p:spPr>
                <a:xfrm>
                  <a:off x="1556072" y="3043035"/>
                  <a:ext cx="612511" cy="612511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B0170677-49FE-DA4D-C375-3C8BA0C66CFA}"/>
                    </a:ext>
                  </a:extLst>
                </p:cNvPr>
                <p:cNvSpPr/>
                <p:nvPr/>
              </p:nvSpPr>
              <p:spPr>
                <a:xfrm>
                  <a:off x="2943201" y="3007475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10</a:t>
                  </a:r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434C13F0-4203-47AB-2431-B2ED32886F93}"/>
                    </a:ext>
                  </a:extLst>
                </p:cNvPr>
                <p:cNvSpPr/>
                <p:nvPr/>
              </p:nvSpPr>
              <p:spPr>
                <a:xfrm>
                  <a:off x="820352" y="3799360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1AFBCF91-BBF7-4271-9169-45F56648DD71}"/>
                    </a:ext>
                  </a:extLst>
                </p:cNvPr>
                <p:cNvSpPr/>
                <p:nvPr/>
              </p:nvSpPr>
              <p:spPr>
                <a:xfrm>
                  <a:off x="3555712" y="3697555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16</a:t>
                  </a:r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5AC532E5-2A85-D663-8446-585A13F92E62}"/>
                    </a:ext>
                  </a:extLst>
                </p:cNvPr>
                <p:cNvSpPr/>
                <p:nvPr/>
              </p:nvSpPr>
              <p:spPr>
                <a:xfrm>
                  <a:off x="131609" y="4530037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B09125AD-9B5C-7493-9272-2F1DA89CE01F}"/>
                    </a:ext>
                  </a:extLst>
                </p:cNvPr>
                <p:cNvCxnSpPr>
                  <a:cxnSpLocks/>
                  <a:stCxn id="8" idx="3"/>
                  <a:endCxn id="9" idx="7"/>
                </p:cNvCxnSpPr>
                <p:nvPr/>
              </p:nvCxnSpPr>
              <p:spPr>
                <a:xfrm flipH="1">
                  <a:off x="2078883" y="2902558"/>
                  <a:ext cx="270180" cy="2301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A593D686-AF2B-E9E1-76F6-D11031779EE4}"/>
                    </a:ext>
                  </a:extLst>
                </p:cNvPr>
                <p:cNvCxnSpPr>
                  <a:cxnSpLocks/>
                  <a:stCxn id="8" idx="5"/>
                  <a:endCxn id="10" idx="1"/>
                </p:cNvCxnSpPr>
                <p:nvPr/>
              </p:nvCxnSpPr>
              <p:spPr>
                <a:xfrm>
                  <a:off x="2782174" y="2902558"/>
                  <a:ext cx="250727" cy="19461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97955860-35DB-B2E4-DCE1-B378FA7BC357}"/>
                    </a:ext>
                  </a:extLst>
                </p:cNvPr>
                <p:cNvCxnSpPr>
                  <a:stCxn id="11" idx="7"/>
                  <a:endCxn id="9" idx="3"/>
                </p:cNvCxnSpPr>
                <p:nvPr/>
              </p:nvCxnSpPr>
              <p:spPr>
                <a:xfrm flipV="1">
                  <a:off x="1343163" y="3565846"/>
                  <a:ext cx="302609" cy="323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D523286C-EC12-D977-43D0-51802A0AC727}"/>
                    </a:ext>
                  </a:extLst>
                </p:cNvPr>
                <p:cNvCxnSpPr>
                  <a:cxnSpLocks/>
                  <a:stCxn id="13" idx="7"/>
                  <a:endCxn id="11" idx="3"/>
                </p:cNvCxnSpPr>
                <p:nvPr/>
              </p:nvCxnSpPr>
              <p:spPr>
                <a:xfrm flipV="1">
                  <a:off x="654420" y="4322171"/>
                  <a:ext cx="255632" cy="29756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C3623BC4-097B-A907-A1CC-F4A3083684DE}"/>
                    </a:ext>
                  </a:extLst>
                </p:cNvPr>
                <p:cNvCxnSpPr>
                  <a:stCxn id="12" idx="1"/>
                  <a:endCxn id="10" idx="5"/>
                </p:cNvCxnSpPr>
                <p:nvPr/>
              </p:nvCxnSpPr>
              <p:spPr>
                <a:xfrm flipH="1" flipV="1">
                  <a:off x="3466012" y="3530286"/>
                  <a:ext cx="179400" cy="25696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F637BB8-2207-4532-477F-45453B8D7C43}"/>
                  </a:ext>
                </a:extLst>
              </p:cNvPr>
              <p:cNvSpPr/>
              <p:nvPr/>
            </p:nvSpPr>
            <p:spPr>
              <a:xfrm>
                <a:off x="7531290" y="2520224"/>
                <a:ext cx="612511" cy="61251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C3B42508-3220-7F2F-F806-D6A321054F05}"/>
                  </a:ext>
                </a:extLst>
              </p:cNvPr>
              <p:cNvCxnSpPr>
                <a:cxnSpLocks/>
                <a:stCxn id="6" idx="1"/>
                <a:endCxn id="9" idx="5"/>
              </p:cNvCxnSpPr>
              <p:nvPr/>
            </p:nvCxnSpPr>
            <p:spPr>
              <a:xfrm flipH="1" flipV="1">
                <a:off x="7360537" y="2389257"/>
                <a:ext cx="260453" cy="22066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E3A21A5-2643-9862-95E7-21A8A8044617}"/>
                </a:ext>
              </a:extLst>
            </p:cNvPr>
            <p:cNvSpPr/>
            <p:nvPr/>
          </p:nvSpPr>
          <p:spPr>
            <a:xfrm>
              <a:off x="9568237" y="2510120"/>
              <a:ext cx="612511" cy="61251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8A649D9-8400-9565-121B-970C2A8B192B}"/>
                </a:ext>
              </a:extLst>
            </p:cNvPr>
            <p:cNvSpPr/>
            <p:nvPr/>
          </p:nvSpPr>
          <p:spPr>
            <a:xfrm>
              <a:off x="10876335" y="2510119"/>
              <a:ext cx="612511" cy="61251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A1C5561-F71C-BB55-B723-357F94648CC6}"/>
                </a:ext>
              </a:extLst>
            </p:cNvPr>
            <p:cNvCxnSpPr>
              <a:cxnSpLocks/>
              <a:stCxn id="20" idx="7"/>
              <a:endCxn id="6" idx="3"/>
            </p:cNvCxnSpPr>
            <p:nvPr/>
          </p:nvCxnSpPr>
          <p:spPr>
            <a:xfrm flipV="1">
              <a:off x="10091048" y="2205002"/>
              <a:ext cx="195959" cy="3948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E5CEB3B-8BE4-AFAA-1FF9-30DE6145E6CA}"/>
                </a:ext>
              </a:extLst>
            </p:cNvPr>
            <p:cNvCxnSpPr>
              <a:cxnSpLocks/>
              <a:stCxn id="21" idx="1"/>
              <a:endCxn id="6" idx="5"/>
            </p:cNvCxnSpPr>
            <p:nvPr/>
          </p:nvCxnSpPr>
          <p:spPr>
            <a:xfrm flipH="1" flipV="1">
              <a:off x="10720118" y="2205002"/>
              <a:ext cx="245917" cy="3948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1729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F468E-2A60-489B-E1DA-978D05AAE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the worst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CD3BB-6320-6788-1CFA-3AF70EDAC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we get a better worst case running time?</a:t>
            </a:r>
          </a:p>
        </p:txBody>
      </p:sp>
    </p:spTree>
    <p:extLst>
      <p:ext uri="{BB962C8B-B14F-4D97-AF65-F5344CB8AC3E}">
        <p14:creationId xmlns:p14="http://schemas.microsoft.com/office/powerpoint/2010/main" val="2624880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08BB1-416B-D0E8-3322-4EB4D87AA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“Balanced” Binary Search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4F05E-58AF-CEFF-09EC-B606D49F8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get better running times by having “shorter” trees</a:t>
            </a:r>
          </a:p>
          <a:p>
            <a:r>
              <a:rPr lang="en-US" dirty="0"/>
              <a:t>Trees get tall due to them being “sparse” (many one-child nodes)</a:t>
            </a:r>
          </a:p>
          <a:p>
            <a:r>
              <a:rPr lang="en-US" dirty="0"/>
              <a:t>Idea: modify how we insert/delete to keep the tree more “full”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583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88056-BA8A-A42E-04AB-A7595D549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1: Both Subtrees of Root have same # Nodes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273BD-27C0-9F21-C7E1-0C3564EC6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0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88056-BA8A-A42E-04AB-A7595D549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2: Both Subtrees of Root have same height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273BD-27C0-9F21-C7E1-0C3564EC6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25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88056-BA8A-A42E-04AB-A7595D549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3: Both Subtrees of every Node have same # Nodes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273BD-27C0-9F21-C7E1-0C3564EC6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55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88056-BA8A-A42E-04AB-A7595D549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4: Both Subtrees of every Node have same height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273BD-27C0-9F21-C7E1-0C3564EC6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49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3AD86-1571-D6FB-228A-8B563D15E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 (Map) ADT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F7E85-C0B2-0941-5469-FBEF3EEEF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Contents:</a:t>
            </a:r>
          </a:p>
          <a:p>
            <a:pPr lvl="1"/>
            <a:r>
              <a:rPr lang="en-US" dirty="0"/>
              <a:t>Sets of </a:t>
            </a:r>
            <a:r>
              <a:rPr lang="en-US" dirty="0" err="1"/>
              <a:t>key+value</a:t>
            </a:r>
            <a:r>
              <a:rPr lang="en-US" dirty="0"/>
              <a:t> pairs</a:t>
            </a:r>
          </a:p>
          <a:p>
            <a:pPr lvl="1"/>
            <a:r>
              <a:rPr lang="en-US" dirty="0"/>
              <a:t>Keys must be comparable</a:t>
            </a:r>
          </a:p>
          <a:p>
            <a:r>
              <a:rPr lang="en-US" dirty="0"/>
              <a:t>Operations:</a:t>
            </a:r>
          </a:p>
          <a:p>
            <a:pPr lvl="1"/>
            <a:r>
              <a:rPr lang="en-US" dirty="0"/>
              <a:t>insert(key, value)</a:t>
            </a:r>
          </a:p>
          <a:p>
            <a:pPr lvl="2"/>
            <a:r>
              <a:rPr lang="en-US" dirty="0"/>
              <a:t>Adds the (</a:t>
            </a:r>
            <a:r>
              <a:rPr lang="en-US" dirty="0" err="1"/>
              <a:t>key,value</a:t>
            </a:r>
            <a:r>
              <a:rPr lang="en-US" dirty="0"/>
              <a:t>) pair into the dictionary</a:t>
            </a:r>
          </a:p>
          <a:p>
            <a:pPr lvl="2"/>
            <a:r>
              <a:rPr lang="en-US" dirty="0"/>
              <a:t>If the key already has a value, overwrite the old value</a:t>
            </a:r>
          </a:p>
          <a:p>
            <a:pPr lvl="3"/>
            <a:r>
              <a:rPr lang="en-US" dirty="0"/>
              <a:t>Consequence: Keys cannot be repeated</a:t>
            </a:r>
          </a:p>
          <a:p>
            <a:pPr lvl="1"/>
            <a:r>
              <a:rPr lang="en-US" dirty="0"/>
              <a:t>find(key)</a:t>
            </a:r>
          </a:p>
          <a:p>
            <a:pPr lvl="2"/>
            <a:r>
              <a:rPr lang="en-US" dirty="0"/>
              <a:t>Returns the value associated with the given key</a:t>
            </a:r>
          </a:p>
          <a:p>
            <a:pPr lvl="1"/>
            <a:r>
              <a:rPr lang="en-US" dirty="0"/>
              <a:t>delete(key)</a:t>
            </a:r>
          </a:p>
          <a:p>
            <a:pPr lvl="2"/>
            <a:r>
              <a:rPr lang="en-US" dirty="0"/>
              <a:t>Remove the key (and its associated value)</a:t>
            </a:r>
          </a:p>
        </p:txBody>
      </p:sp>
    </p:spTree>
    <p:extLst>
      <p:ext uri="{BB962C8B-B14F-4D97-AF65-F5344CB8AC3E}">
        <p14:creationId xmlns:p14="http://schemas.microsoft.com/office/powerpoint/2010/main" val="3568956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F296A-CD42-45E7-98AD-FD7A3DA1C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912D5-9A57-CAC1-DDCB-41C25F19F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Binary Search tree that maintains that the left and right subtrees of every node have heights that differ by at most one.</a:t>
            </a:r>
          </a:p>
          <a:p>
            <a:pPr lvl="1"/>
            <a:r>
              <a:rPr lang="en-US" dirty="0"/>
              <a:t>height of left subtree and height of right subtree off by at most 1</a:t>
            </a:r>
          </a:p>
          <a:p>
            <a:pPr lvl="1"/>
            <a:r>
              <a:rPr lang="en-US" dirty="0"/>
              <a:t>Not too weak (ensures trees are short)</a:t>
            </a:r>
          </a:p>
          <a:p>
            <a:pPr lvl="1"/>
            <a:r>
              <a:rPr lang="en-US" dirty="0"/>
              <a:t>Not too strong (works for any number of nodes)</a:t>
            </a:r>
          </a:p>
          <a:p>
            <a:pPr lvl="1"/>
            <a:endParaRPr lang="en-US" dirty="0"/>
          </a:p>
          <a:p>
            <a:r>
              <a:rPr lang="en-US" dirty="0"/>
              <a:t>Idea of AVL Tree:</a:t>
            </a:r>
          </a:p>
          <a:p>
            <a:pPr lvl="1"/>
            <a:r>
              <a:rPr lang="en-US" dirty="0"/>
              <a:t>When you insert/delete nodes, if tree is “out of balance” then modify the tree</a:t>
            </a:r>
          </a:p>
          <a:p>
            <a:pPr lvl="1"/>
            <a:r>
              <a:rPr lang="en-US" dirty="0"/>
              <a:t>Modification = “rotation”</a:t>
            </a:r>
          </a:p>
        </p:txBody>
      </p:sp>
    </p:spTree>
    <p:extLst>
      <p:ext uri="{BB962C8B-B14F-4D97-AF65-F5344CB8AC3E}">
        <p14:creationId xmlns:p14="http://schemas.microsoft.com/office/powerpoint/2010/main" val="253067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472F6-F13B-0DF1-EAC1-489ECC357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an AVL Tree?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FED6D48-5E24-DB75-D3E3-5C0CADE034A2}"/>
              </a:ext>
            </a:extLst>
          </p:cNvPr>
          <p:cNvGrpSpPr/>
          <p:nvPr/>
        </p:nvGrpSpPr>
        <p:grpSpPr>
          <a:xfrm>
            <a:off x="6506103" y="3683299"/>
            <a:ext cx="4036614" cy="2762801"/>
            <a:chOff x="8079280" y="365125"/>
            <a:chExt cx="4036614" cy="276280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6C65F57-BD07-C988-424F-1901022809A5}"/>
                </a:ext>
              </a:extLst>
            </p:cNvPr>
            <p:cNvGrpSpPr/>
            <p:nvPr/>
          </p:nvGrpSpPr>
          <p:grpSpPr>
            <a:xfrm>
              <a:off x="8079280" y="365125"/>
              <a:ext cx="4036614" cy="2762801"/>
              <a:chOff x="5413263" y="1203158"/>
              <a:chExt cx="4036614" cy="2762801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0172DECA-9CF4-C026-86F8-572305EFD807}"/>
                  </a:ext>
                </a:extLst>
              </p:cNvPr>
              <p:cNvGrpSpPr/>
              <p:nvPr/>
            </p:nvGrpSpPr>
            <p:grpSpPr>
              <a:xfrm>
                <a:off x="5413263" y="1203158"/>
                <a:ext cx="4036614" cy="2762801"/>
                <a:chOff x="131609" y="2379747"/>
                <a:chExt cx="4036614" cy="2762801"/>
              </a:xfrm>
            </p:grpSpPr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37FF0475-5D75-CF0C-8136-97716851B36C}"/>
                    </a:ext>
                  </a:extLst>
                </p:cNvPr>
                <p:cNvSpPr/>
                <p:nvPr/>
              </p:nvSpPr>
              <p:spPr>
                <a:xfrm>
                  <a:off x="2259363" y="2379747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9</a:t>
                  </a:r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223AC4B6-DB7D-5890-6A64-477F6C6C77B8}"/>
                    </a:ext>
                  </a:extLst>
                </p:cNvPr>
                <p:cNvSpPr/>
                <p:nvPr/>
              </p:nvSpPr>
              <p:spPr>
                <a:xfrm>
                  <a:off x="1556072" y="3043035"/>
                  <a:ext cx="612511" cy="612511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670C748E-BB84-63E7-3213-F881B3FCA272}"/>
                    </a:ext>
                  </a:extLst>
                </p:cNvPr>
                <p:cNvSpPr/>
                <p:nvPr/>
              </p:nvSpPr>
              <p:spPr>
                <a:xfrm>
                  <a:off x="2943201" y="3007475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10</a:t>
                  </a:r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5E897EFF-5936-9183-FECD-3B544ACA850D}"/>
                    </a:ext>
                  </a:extLst>
                </p:cNvPr>
                <p:cNvSpPr/>
                <p:nvPr/>
              </p:nvSpPr>
              <p:spPr>
                <a:xfrm>
                  <a:off x="820352" y="3799360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EA79B86E-3CF0-510F-C36F-A7094EAC53C1}"/>
                    </a:ext>
                  </a:extLst>
                </p:cNvPr>
                <p:cNvSpPr/>
                <p:nvPr/>
              </p:nvSpPr>
              <p:spPr>
                <a:xfrm>
                  <a:off x="3555712" y="3697555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16</a:t>
                  </a:r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E9170083-3386-CC9C-2F47-3E3DFFB09367}"/>
                    </a:ext>
                  </a:extLst>
                </p:cNvPr>
                <p:cNvSpPr/>
                <p:nvPr/>
              </p:nvSpPr>
              <p:spPr>
                <a:xfrm>
                  <a:off x="131609" y="4530037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6AADA609-CF5E-9A2D-FC7B-2E6E8FF30D5F}"/>
                    </a:ext>
                  </a:extLst>
                </p:cNvPr>
                <p:cNvCxnSpPr>
                  <a:cxnSpLocks/>
                  <a:stCxn id="13" idx="3"/>
                  <a:endCxn id="14" idx="7"/>
                </p:cNvCxnSpPr>
                <p:nvPr/>
              </p:nvCxnSpPr>
              <p:spPr>
                <a:xfrm flipH="1">
                  <a:off x="2078883" y="2902558"/>
                  <a:ext cx="270180" cy="2301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D2B2485C-2006-6033-2BAB-D5B86A851849}"/>
                    </a:ext>
                  </a:extLst>
                </p:cNvPr>
                <p:cNvCxnSpPr>
                  <a:cxnSpLocks/>
                  <a:stCxn id="13" idx="5"/>
                  <a:endCxn id="15" idx="1"/>
                </p:cNvCxnSpPr>
                <p:nvPr/>
              </p:nvCxnSpPr>
              <p:spPr>
                <a:xfrm>
                  <a:off x="2782174" y="2902558"/>
                  <a:ext cx="250727" cy="19461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7043BCBC-FB82-358D-6CAC-1B72D1A66D2E}"/>
                    </a:ext>
                  </a:extLst>
                </p:cNvPr>
                <p:cNvCxnSpPr>
                  <a:stCxn id="16" idx="7"/>
                  <a:endCxn id="14" idx="3"/>
                </p:cNvCxnSpPr>
                <p:nvPr/>
              </p:nvCxnSpPr>
              <p:spPr>
                <a:xfrm flipV="1">
                  <a:off x="1343163" y="3565846"/>
                  <a:ext cx="302609" cy="323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3D15677C-2B5C-0A79-A3E3-444660386785}"/>
                    </a:ext>
                  </a:extLst>
                </p:cNvPr>
                <p:cNvCxnSpPr>
                  <a:cxnSpLocks/>
                  <a:stCxn id="18" idx="7"/>
                  <a:endCxn id="16" idx="3"/>
                </p:cNvCxnSpPr>
                <p:nvPr/>
              </p:nvCxnSpPr>
              <p:spPr>
                <a:xfrm flipV="1">
                  <a:off x="654420" y="4322171"/>
                  <a:ext cx="255632" cy="29756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5E1EA23F-2B79-BEC8-27A7-575927BA69A6}"/>
                    </a:ext>
                  </a:extLst>
                </p:cNvPr>
                <p:cNvCxnSpPr>
                  <a:stCxn id="17" idx="1"/>
                  <a:endCxn id="15" idx="5"/>
                </p:cNvCxnSpPr>
                <p:nvPr/>
              </p:nvCxnSpPr>
              <p:spPr>
                <a:xfrm flipH="1" flipV="1">
                  <a:off x="3466012" y="3530286"/>
                  <a:ext cx="179400" cy="25696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B715D8A-7190-742D-28F2-786E284A0C79}"/>
                  </a:ext>
                </a:extLst>
              </p:cNvPr>
              <p:cNvSpPr/>
              <p:nvPr/>
            </p:nvSpPr>
            <p:spPr>
              <a:xfrm>
                <a:off x="7531290" y="2520224"/>
                <a:ext cx="612511" cy="61251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FACD5366-1226-5B29-2497-C3943C29A7D2}"/>
                  </a:ext>
                </a:extLst>
              </p:cNvPr>
              <p:cNvCxnSpPr>
                <a:cxnSpLocks/>
                <a:stCxn id="11" idx="1"/>
                <a:endCxn id="14" idx="5"/>
              </p:cNvCxnSpPr>
              <p:nvPr/>
            </p:nvCxnSpPr>
            <p:spPr>
              <a:xfrm flipH="1" flipV="1">
                <a:off x="7360537" y="2389257"/>
                <a:ext cx="260453" cy="22066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BF5B753-8D05-CE5A-92EE-C6616E123724}"/>
                </a:ext>
              </a:extLst>
            </p:cNvPr>
            <p:cNvSpPr/>
            <p:nvPr/>
          </p:nvSpPr>
          <p:spPr>
            <a:xfrm>
              <a:off x="9568237" y="2510120"/>
              <a:ext cx="612511" cy="61251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61E78EB-6045-B14F-AF7D-FA0D62FF5057}"/>
                </a:ext>
              </a:extLst>
            </p:cNvPr>
            <p:cNvSpPr/>
            <p:nvPr/>
          </p:nvSpPr>
          <p:spPr>
            <a:xfrm>
              <a:off x="10876335" y="2510119"/>
              <a:ext cx="612511" cy="61251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80912B2-A430-F9D7-2FA2-998B5E70FC17}"/>
                </a:ext>
              </a:extLst>
            </p:cNvPr>
            <p:cNvCxnSpPr>
              <a:cxnSpLocks/>
              <a:stCxn id="6" idx="7"/>
              <a:endCxn id="11" idx="3"/>
            </p:cNvCxnSpPr>
            <p:nvPr/>
          </p:nvCxnSpPr>
          <p:spPr>
            <a:xfrm flipV="1">
              <a:off x="10091048" y="2205002"/>
              <a:ext cx="195959" cy="3948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CEA98E0-23E4-F960-98AF-5A2FF311D2E1}"/>
                </a:ext>
              </a:extLst>
            </p:cNvPr>
            <p:cNvCxnSpPr>
              <a:cxnSpLocks/>
              <a:stCxn id="7" idx="1"/>
              <a:endCxn id="11" idx="5"/>
            </p:cNvCxnSpPr>
            <p:nvPr/>
          </p:nvCxnSpPr>
          <p:spPr>
            <a:xfrm flipH="1" flipV="1">
              <a:off x="10720118" y="2205002"/>
              <a:ext cx="245917" cy="3948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59F6F06-42B4-2D4F-4E64-F28A916FCD8E}"/>
              </a:ext>
            </a:extLst>
          </p:cNvPr>
          <p:cNvGrpSpPr/>
          <p:nvPr/>
        </p:nvGrpSpPr>
        <p:grpSpPr>
          <a:xfrm>
            <a:off x="7614255" y="194375"/>
            <a:ext cx="4036614" cy="2762801"/>
            <a:chOff x="8079280" y="365125"/>
            <a:chExt cx="4036614" cy="276280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E49278E-15F7-4ACF-73F5-AE4768B45266}"/>
                </a:ext>
              </a:extLst>
            </p:cNvPr>
            <p:cNvGrpSpPr/>
            <p:nvPr/>
          </p:nvGrpSpPr>
          <p:grpSpPr>
            <a:xfrm>
              <a:off x="8079280" y="365125"/>
              <a:ext cx="4036614" cy="2762801"/>
              <a:chOff x="5413263" y="1203158"/>
              <a:chExt cx="4036614" cy="2762801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C55DBE0B-4748-1E4C-9541-AD320B2A2AA4}"/>
                  </a:ext>
                </a:extLst>
              </p:cNvPr>
              <p:cNvGrpSpPr/>
              <p:nvPr/>
            </p:nvGrpSpPr>
            <p:grpSpPr>
              <a:xfrm>
                <a:off x="5413263" y="1203158"/>
                <a:ext cx="4036614" cy="2762801"/>
                <a:chOff x="131609" y="2379747"/>
                <a:chExt cx="4036614" cy="2762801"/>
              </a:xfrm>
            </p:grpSpPr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D8F0EF91-F5F4-DD5D-FE6E-31B40A9AC1FE}"/>
                    </a:ext>
                  </a:extLst>
                </p:cNvPr>
                <p:cNvSpPr/>
                <p:nvPr/>
              </p:nvSpPr>
              <p:spPr>
                <a:xfrm>
                  <a:off x="2259363" y="2379747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9</a:t>
                  </a:r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B9C2789A-81AF-240E-7951-D8B035D4B1A6}"/>
                    </a:ext>
                  </a:extLst>
                </p:cNvPr>
                <p:cNvSpPr/>
                <p:nvPr/>
              </p:nvSpPr>
              <p:spPr>
                <a:xfrm>
                  <a:off x="1556072" y="3043035"/>
                  <a:ext cx="612511" cy="612511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C5F0A19E-6C85-B11B-1660-E214D2991E0E}"/>
                    </a:ext>
                  </a:extLst>
                </p:cNvPr>
                <p:cNvSpPr/>
                <p:nvPr/>
              </p:nvSpPr>
              <p:spPr>
                <a:xfrm>
                  <a:off x="2943201" y="3007475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10</a:t>
                  </a:r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F7CC55A5-6AEC-196F-77B3-8C6CFB33D393}"/>
                    </a:ext>
                  </a:extLst>
                </p:cNvPr>
                <p:cNvSpPr/>
                <p:nvPr/>
              </p:nvSpPr>
              <p:spPr>
                <a:xfrm>
                  <a:off x="820352" y="3799360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6F00F48B-D865-C5B3-BE04-5A5EA58F271A}"/>
                    </a:ext>
                  </a:extLst>
                </p:cNvPr>
                <p:cNvSpPr/>
                <p:nvPr/>
              </p:nvSpPr>
              <p:spPr>
                <a:xfrm>
                  <a:off x="3555712" y="3697555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16</a:t>
                  </a:r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04AF09A6-3DB3-6DC5-9B08-35F67C090287}"/>
                    </a:ext>
                  </a:extLst>
                </p:cNvPr>
                <p:cNvSpPr/>
                <p:nvPr/>
              </p:nvSpPr>
              <p:spPr>
                <a:xfrm>
                  <a:off x="131609" y="4530037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9929D1CC-D926-457D-D10B-143825F02C4F}"/>
                    </a:ext>
                  </a:extLst>
                </p:cNvPr>
                <p:cNvCxnSpPr>
                  <a:cxnSpLocks/>
                  <a:stCxn id="33" idx="3"/>
                  <a:endCxn id="34" idx="7"/>
                </p:cNvCxnSpPr>
                <p:nvPr/>
              </p:nvCxnSpPr>
              <p:spPr>
                <a:xfrm flipH="1">
                  <a:off x="2078883" y="2902558"/>
                  <a:ext cx="270180" cy="2301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EE919BDA-0900-6F51-8AE4-138A92B2654C}"/>
                    </a:ext>
                  </a:extLst>
                </p:cNvPr>
                <p:cNvCxnSpPr>
                  <a:cxnSpLocks/>
                  <a:stCxn id="33" idx="5"/>
                  <a:endCxn id="35" idx="1"/>
                </p:cNvCxnSpPr>
                <p:nvPr/>
              </p:nvCxnSpPr>
              <p:spPr>
                <a:xfrm>
                  <a:off x="2782174" y="2902558"/>
                  <a:ext cx="250727" cy="19461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D419E6C1-CA0E-F43A-CF76-1A0FD37DF99E}"/>
                    </a:ext>
                  </a:extLst>
                </p:cNvPr>
                <p:cNvCxnSpPr>
                  <a:stCxn id="36" idx="7"/>
                  <a:endCxn id="34" idx="3"/>
                </p:cNvCxnSpPr>
                <p:nvPr/>
              </p:nvCxnSpPr>
              <p:spPr>
                <a:xfrm flipV="1">
                  <a:off x="1343163" y="3565846"/>
                  <a:ext cx="302609" cy="323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B5C80C6C-CA87-0991-FE96-B02A5C8446BD}"/>
                    </a:ext>
                  </a:extLst>
                </p:cNvPr>
                <p:cNvCxnSpPr>
                  <a:cxnSpLocks/>
                  <a:stCxn id="38" idx="7"/>
                  <a:endCxn id="36" idx="3"/>
                </p:cNvCxnSpPr>
                <p:nvPr/>
              </p:nvCxnSpPr>
              <p:spPr>
                <a:xfrm flipV="1">
                  <a:off x="654420" y="4322171"/>
                  <a:ext cx="255632" cy="29756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6D336028-1575-EB9B-C2C5-E47D29C6B79E}"/>
                    </a:ext>
                  </a:extLst>
                </p:cNvPr>
                <p:cNvCxnSpPr>
                  <a:stCxn id="37" idx="1"/>
                  <a:endCxn id="35" idx="5"/>
                </p:cNvCxnSpPr>
                <p:nvPr/>
              </p:nvCxnSpPr>
              <p:spPr>
                <a:xfrm flipH="1" flipV="1">
                  <a:off x="3466012" y="3530286"/>
                  <a:ext cx="179400" cy="25696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7854C72C-2029-C4D8-4E58-32F76F1BC1A6}"/>
                  </a:ext>
                </a:extLst>
              </p:cNvPr>
              <p:cNvSpPr/>
              <p:nvPr/>
            </p:nvSpPr>
            <p:spPr>
              <a:xfrm>
                <a:off x="7531290" y="2520224"/>
                <a:ext cx="612511" cy="61251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4FE95C4B-7A54-4A81-0651-1BC490B1BF99}"/>
                  </a:ext>
                </a:extLst>
              </p:cNvPr>
              <p:cNvCxnSpPr>
                <a:cxnSpLocks/>
                <a:stCxn id="31" idx="1"/>
                <a:endCxn id="34" idx="5"/>
              </p:cNvCxnSpPr>
              <p:nvPr/>
            </p:nvCxnSpPr>
            <p:spPr>
              <a:xfrm flipH="1" flipV="1">
                <a:off x="7360537" y="2389257"/>
                <a:ext cx="260453" cy="22066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FE62612-5ADD-9CBC-FA67-EED45768DD90}"/>
                </a:ext>
              </a:extLst>
            </p:cNvPr>
            <p:cNvSpPr/>
            <p:nvPr/>
          </p:nvSpPr>
          <p:spPr>
            <a:xfrm>
              <a:off x="9568237" y="2510120"/>
              <a:ext cx="612511" cy="61251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47D72AF-E02B-2A3B-0F0F-92115EBC3ED7}"/>
                </a:ext>
              </a:extLst>
            </p:cNvPr>
            <p:cNvCxnSpPr>
              <a:cxnSpLocks/>
              <a:stCxn id="26" idx="7"/>
              <a:endCxn id="31" idx="3"/>
            </p:cNvCxnSpPr>
            <p:nvPr/>
          </p:nvCxnSpPr>
          <p:spPr>
            <a:xfrm flipV="1">
              <a:off x="10091048" y="2205002"/>
              <a:ext cx="195959" cy="3948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FC08893-2388-742F-D45D-63DD3B061FF7}"/>
              </a:ext>
            </a:extLst>
          </p:cNvPr>
          <p:cNvGrpSpPr/>
          <p:nvPr/>
        </p:nvGrpSpPr>
        <p:grpSpPr>
          <a:xfrm>
            <a:off x="3248333" y="775823"/>
            <a:ext cx="3424103" cy="2762801"/>
            <a:chOff x="8079280" y="365125"/>
            <a:chExt cx="3424103" cy="276280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1736A0D-A719-101D-1443-26D1F0A4D459}"/>
                </a:ext>
              </a:extLst>
            </p:cNvPr>
            <p:cNvGrpSpPr/>
            <p:nvPr/>
          </p:nvGrpSpPr>
          <p:grpSpPr>
            <a:xfrm>
              <a:off x="8079280" y="365125"/>
              <a:ext cx="3424103" cy="2762801"/>
              <a:chOff x="5413263" y="1203158"/>
              <a:chExt cx="3424103" cy="2762801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833BF0D4-1C80-D90C-A05A-3A1DC0B725C8}"/>
                  </a:ext>
                </a:extLst>
              </p:cNvPr>
              <p:cNvGrpSpPr/>
              <p:nvPr/>
            </p:nvGrpSpPr>
            <p:grpSpPr>
              <a:xfrm>
                <a:off x="5413263" y="1203158"/>
                <a:ext cx="3424103" cy="2762801"/>
                <a:chOff x="131609" y="2379747"/>
                <a:chExt cx="3424103" cy="2762801"/>
              </a:xfrm>
            </p:grpSpPr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1DE79445-BB58-84F5-ADD5-DEC87E933CC8}"/>
                    </a:ext>
                  </a:extLst>
                </p:cNvPr>
                <p:cNvSpPr/>
                <p:nvPr/>
              </p:nvSpPr>
              <p:spPr>
                <a:xfrm>
                  <a:off x="2259363" y="2379747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9</a:t>
                  </a:r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D5FBEDC7-4459-4241-74B9-C25B45F5E924}"/>
                    </a:ext>
                  </a:extLst>
                </p:cNvPr>
                <p:cNvSpPr/>
                <p:nvPr/>
              </p:nvSpPr>
              <p:spPr>
                <a:xfrm>
                  <a:off x="1556072" y="3043035"/>
                  <a:ext cx="612511" cy="612511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11E873FA-A193-775F-E517-22B6C7F8F07D}"/>
                    </a:ext>
                  </a:extLst>
                </p:cNvPr>
                <p:cNvSpPr/>
                <p:nvPr/>
              </p:nvSpPr>
              <p:spPr>
                <a:xfrm>
                  <a:off x="2943201" y="3007475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10</a:t>
                  </a:r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F77CBDA4-D791-6573-555B-1C05112A5A80}"/>
                    </a:ext>
                  </a:extLst>
                </p:cNvPr>
                <p:cNvSpPr/>
                <p:nvPr/>
              </p:nvSpPr>
              <p:spPr>
                <a:xfrm>
                  <a:off x="820352" y="3799360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1B93B657-1689-96E9-3CD1-39A6AFDCF784}"/>
                    </a:ext>
                  </a:extLst>
                </p:cNvPr>
                <p:cNvSpPr/>
                <p:nvPr/>
              </p:nvSpPr>
              <p:spPr>
                <a:xfrm>
                  <a:off x="131609" y="4530037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211FEF2B-4A3C-2857-705F-C27137816CCA}"/>
                    </a:ext>
                  </a:extLst>
                </p:cNvPr>
                <p:cNvCxnSpPr>
                  <a:cxnSpLocks/>
                  <a:stCxn id="51" idx="3"/>
                  <a:endCxn id="52" idx="7"/>
                </p:cNvCxnSpPr>
                <p:nvPr/>
              </p:nvCxnSpPr>
              <p:spPr>
                <a:xfrm flipH="1">
                  <a:off x="2078883" y="2902558"/>
                  <a:ext cx="270180" cy="2301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99BCE812-C3F3-290B-21D4-64D41E37BD24}"/>
                    </a:ext>
                  </a:extLst>
                </p:cNvPr>
                <p:cNvCxnSpPr>
                  <a:cxnSpLocks/>
                  <a:stCxn id="51" idx="5"/>
                  <a:endCxn id="53" idx="1"/>
                </p:cNvCxnSpPr>
                <p:nvPr/>
              </p:nvCxnSpPr>
              <p:spPr>
                <a:xfrm>
                  <a:off x="2782174" y="2902558"/>
                  <a:ext cx="250727" cy="19461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7F354A69-FB65-CE1F-143E-C254F58D4EE2}"/>
                    </a:ext>
                  </a:extLst>
                </p:cNvPr>
                <p:cNvCxnSpPr>
                  <a:stCxn id="54" idx="7"/>
                  <a:endCxn id="52" idx="3"/>
                </p:cNvCxnSpPr>
                <p:nvPr/>
              </p:nvCxnSpPr>
              <p:spPr>
                <a:xfrm flipV="1">
                  <a:off x="1343163" y="3565846"/>
                  <a:ext cx="302609" cy="323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7C702CCE-7CE3-ACF3-0CE2-488EA3CA4BF6}"/>
                    </a:ext>
                  </a:extLst>
                </p:cNvPr>
                <p:cNvCxnSpPr>
                  <a:cxnSpLocks/>
                  <a:stCxn id="56" idx="7"/>
                  <a:endCxn id="54" idx="3"/>
                </p:cNvCxnSpPr>
                <p:nvPr/>
              </p:nvCxnSpPr>
              <p:spPr>
                <a:xfrm flipV="1">
                  <a:off x="654420" y="4322171"/>
                  <a:ext cx="255632" cy="29756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7960D4F3-55A0-29FD-9364-574982274237}"/>
                  </a:ext>
                </a:extLst>
              </p:cNvPr>
              <p:cNvSpPr/>
              <p:nvPr/>
            </p:nvSpPr>
            <p:spPr>
              <a:xfrm>
                <a:off x="7531290" y="2520224"/>
                <a:ext cx="612511" cy="61251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391B0700-4838-780B-291A-426BCA38A292}"/>
                  </a:ext>
                </a:extLst>
              </p:cNvPr>
              <p:cNvCxnSpPr>
                <a:cxnSpLocks/>
                <a:stCxn id="49" idx="1"/>
                <a:endCxn id="52" idx="5"/>
              </p:cNvCxnSpPr>
              <p:nvPr/>
            </p:nvCxnSpPr>
            <p:spPr>
              <a:xfrm flipH="1" flipV="1">
                <a:off x="7360537" y="2389257"/>
                <a:ext cx="260453" cy="22066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B7D1CCC-9844-B58D-10FD-DEACE3002297}"/>
                </a:ext>
              </a:extLst>
            </p:cNvPr>
            <p:cNvSpPr/>
            <p:nvPr/>
          </p:nvSpPr>
          <p:spPr>
            <a:xfrm>
              <a:off x="9568237" y="2510120"/>
              <a:ext cx="612511" cy="61251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AEA43FC-AAEC-5D17-3A64-602B247A31FE}"/>
                </a:ext>
              </a:extLst>
            </p:cNvPr>
            <p:cNvCxnSpPr>
              <a:cxnSpLocks/>
              <a:stCxn id="46" idx="7"/>
              <a:endCxn id="49" idx="3"/>
            </p:cNvCxnSpPr>
            <p:nvPr/>
          </p:nvCxnSpPr>
          <p:spPr>
            <a:xfrm flipV="1">
              <a:off x="10091048" y="2205002"/>
              <a:ext cx="195959" cy="3948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A1538D4-DB3F-F0C7-08AA-E0235DA7DCDD}"/>
              </a:ext>
            </a:extLst>
          </p:cNvPr>
          <p:cNvGrpSpPr/>
          <p:nvPr/>
        </p:nvGrpSpPr>
        <p:grpSpPr>
          <a:xfrm>
            <a:off x="950879" y="3544785"/>
            <a:ext cx="2612151" cy="2757506"/>
            <a:chOff x="9503743" y="365125"/>
            <a:chExt cx="2612151" cy="2757506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27CFB66F-9ED2-35C1-3299-FED15AFDAFC5}"/>
                </a:ext>
              </a:extLst>
            </p:cNvPr>
            <p:cNvGrpSpPr/>
            <p:nvPr/>
          </p:nvGrpSpPr>
          <p:grpSpPr>
            <a:xfrm>
              <a:off x="9503743" y="365125"/>
              <a:ext cx="2612151" cy="1930319"/>
              <a:chOff x="6837726" y="1203158"/>
              <a:chExt cx="2612151" cy="1930319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069196BE-31FA-F4A1-82AB-1BB164A23454}"/>
                  </a:ext>
                </a:extLst>
              </p:cNvPr>
              <p:cNvGrpSpPr/>
              <p:nvPr/>
            </p:nvGrpSpPr>
            <p:grpSpPr>
              <a:xfrm>
                <a:off x="6837726" y="1203158"/>
                <a:ext cx="2612151" cy="1930319"/>
                <a:chOff x="1556072" y="2379747"/>
                <a:chExt cx="2612151" cy="1930319"/>
              </a:xfrm>
            </p:grpSpPr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8F0470A7-2E15-6253-E0E8-9905C1C11D28}"/>
                    </a:ext>
                  </a:extLst>
                </p:cNvPr>
                <p:cNvSpPr/>
                <p:nvPr/>
              </p:nvSpPr>
              <p:spPr>
                <a:xfrm>
                  <a:off x="2259363" y="2379747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9</a:t>
                  </a:r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7FC6A5A0-3610-1B0B-2F52-E7E941F71673}"/>
                    </a:ext>
                  </a:extLst>
                </p:cNvPr>
                <p:cNvSpPr/>
                <p:nvPr/>
              </p:nvSpPr>
              <p:spPr>
                <a:xfrm>
                  <a:off x="1556072" y="3043035"/>
                  <a:ext cx="612511" cy="612511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3AF3B191-9F2E-0D59-5DDB-EAF05869733D}"/>
                    </a:ext>
                  </a:extLst>
                </p:cNvPr>
                <p:cNvSpPr/>
                <p:nvPr/>
              </p:nvSpPr>
              <p:spPr>
                <a:xfrm>
                  <a:off x="2943201" y="3007475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10</a:t>
                  </a:r>
                </a:p>
              </p:txBody>
            </p: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58255D38-D5E3-5580-E8CC-03127A6E349A}"/>
                    </a:ext>
                  </a:extLst>
                </p:cNvPr>
                <p:cNvSpPr/>
                <p:nvPr/>
              </p:nvSpPr>
              <p:spPr>
                <a:xfrm>
                  <a:off x="3555712" y="3697555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16</a:t>
                  </a:r>
                </a:p>
              </p:txBody>
            </p: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F4FDFEDC-199E-75E7-33CE-AAF0945EDC8C}"/>
                    </a:ext>
                  </a:extLst>
                </p:cNvPr>
                <p:cNvCxnSpPr>
                  <a:cxnSpLocks/>
                  <a:stCxn id="69" idx="3"/>
                  <a:endCxn id="70" idx="7"/>
                </p:cNvCxnSpPr>
                <p:nvPr/>
              </p:nvCxnSpPr>
              <p:spPr>
                <a:xfrm flipH="1">
                  <a:off x="2078883" y="2902558"/>
                  <a:ext cx="270180" cy="2301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ACB3BF2C-BA27-2F51-24A8-F788881E359C}"/>
                    </a:ext>
                  </a:extLst>
                </p:cNvPr>
                <p:cNvCxnSpPr>
                  <a:cxnSpLocks/>
                  <a:stCxn id="69" idx="5"/>
                  <a:endCxn id="71" idx="1"/>
                </p:cNvCxnSpPr>
                <p:nvPr/>
              </p:nvCxnSpPr>
              <p:spPr>
                <a:xfrm>
                  <a:off x="2782174" y="2902558"/>
                  <a:ext cx="250727" cy="19461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9E7B233F-4AB5-0D44-1FA3-83ECC69D5BCE}"/>
                    </a:ext>
                  </a:extLst>
                </p:cNvPr>
                <p:cNvCxnSpPr>
                  <a:stCxn id="73" idx="1"/>
                  <a:endCxn id="71" idx="5"/>
                </p:cNvCxnSpPr>
                <p:nvPr/>
              </p:nvCxnSpPr>
              <p:spPr>
                <a:xfrm flipH="1" flipV="1">
                  <a:off x="3466012" y="3530286"/>
                  <a:ext cx="179400" cy="25696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B226864B-C381-4B00-2C1C-E4A9DB3B5B8B}"/>
                  </a:ext>
                </a:extLst>
              </p:cNvPr>
              <p:cNvSpPr/>
              <p:nvPr/>
            </p:nvSpPr>
            <p:spPr>
              <a:xfrm>
                <a:off x="7531290" y="2520224"/>
                <a:ext cx="612511" cy="61251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24FCD201-2759-B496-3D9D-11D0A4042338}"/>
                  </a:ext>
                </a:extLst>
              </p:cNvPr>
              <p:cNvCxnSpPr>
                <a:cxnSpLocks/>
                <a:stCxn id="67" idx="1"/>
                <a:endCxn id="70" idx="5"/>
              </p:cNvCxnSpPr>
              <p:nvPr/>
            </p:nvCxnSpPr>
            <p:spPr>
              <a:xfrm flipH="1" flipV="1">
                <a:off x="7360537" y="2389257"/>
                <a:ext cx="260453" cy="22066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6D6B2586-DA4B-8D8C-1582-996ECC02AB3F}"/>
                </a:ext>
              </a:extLst>
            </p:cNvPr>
            <p:cNvSpPr/>
            <p:nvPr/>
          </p:nvSpPr>
          <p:spPr>
            <a:xfrm>
              <a:off x="9568237" y="2510120"/>
              <a:ext cx="612511" cy="61251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7DEFAD0-8D4C-290A-0CCF-552C0C5AE42B}"/>
                </a:ext>
              </a:extLst>
            </p:cNvPr>
            <p:cNvCxnSpPr>
              <a:cxnSpLocks/>
              <a:stCxn id="64" idx="7"/>
              <a:endCxn id="67" idx="3"/>
            </p:cNvCxnSpPr>
            <p:nvPr/>
          </p:nvCxnSpPr>
          <p:spPr>
            <a:xfrm flipV="1">
              <a:off x="10091048" y="2205002"/>
              <a:ext cx="195959" cy="3948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2262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2C746-9E0B-4BF1-07D4-D40FC8365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AVL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C3DFC-1CE9-ABD9-C43C-C9A23894B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node has:</a:t>
            </a:r>
          </a:p>
          <a:p>
            <a:pPr lvl="1"/>
            <a:r>
              <a:rPr lang="en-US" dirty="0"/>
              <a:t>Key</a:t>
            </a:r>
          </a:p>
          <a:p>
            <a:pPr lvl="1"/>
            <a:r>
              <a:rPr lang="en-US" dirty="0"/>
              <a:t>Value</a:t>
            </a:r>
          </a:p>
          <a:p>
            <a:pPr lvl="1"/>
            <a:r>
              <a:rPr lang="en-US" dirty="0"/>
              <a:t>Height</a:t>
            </a:r>
          </a:p>
          <a:p>
            <a:pPr lvl="1"/>
            <a:r>
              <a:rPr lang="en-US" dirty="0"/>
              <a:t>Left child</a:t>
            </a:r>
          </a:p>
          <a:p>
            <a:pPr lvl="1"/>
            <a:r>
              <a:rPr lang="en-US" dirty="0"/>
              <a:t>Right child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958A99F-1847-D481-774A-4D5DC6C2A082}"/>
              </a:ext>
            </a:extLst>
          </p:cNvPr>
          <p:cNvGrpSpPr/>
          <p:nvPr/>
        </p:nvGrpSpPr>
        <p:grpSpPr>
          <a:xfrm>
            <a:off x="3539383" y="3429000"/>
            <a:ext cx="4036614" cy="2762801"/>
            <a:chOff x="8079280" y="365125"/>
            <a:chExt cx="4036614" cy="276280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49C7837-8FCE-03E5-B43B-D5786CA97DEC}"/>
                </a:ext>
              </a:extLst>
            </p:cNvPr>
            <p:cNvGrpSpPr/>
            <p:nvPr/>
          </p:nvGrpSpPr>
          <p:grpSpPr>
            <a:xfrm>
              <a:off x="8079280" y="365125"/>
              <a:ext cx="4036614" cy="2762801"/>
              <a:chOff x="5413263" y="1203158"/>
              <a:chExt cx="4036614" cy="2762801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528F52BD-A626-46F3-0B20-3B43E12338BE}"/>
                  </a:ext>
                </a:extLst>
              </p:cNvPr>
              <p:cNvGrpSpPr/>
              <p:nvPr/>
            </p:nvGrpSpPr>
            <p:grpSpPr>
              <a:xfrm>
                <a:off x="5413263" y="1203158"/>
                <a:ext cx="4036614" cy="2762801"/>
                <a:chOff x="131609" y="2379747"/>
                <a:chExt cx="4036614" cy="2762801"/>
              </a:xfrm>
            </p:grpSpPr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D9902920-9B9B-F235-C92C-129C755D98B1}"/>
                    </a:ext>
                  </a:extLst>
                </p:cNvPr>
                <p:cNvSpPr/>
                <p:nvPr/>
              </p:nvSpPr>
              <p:spPr>
                <a:xfrm>
                  <a:off x="2259363" y="2379747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9</a:t>
                  </a:r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C1C89C41-C239-559E-18AD-16F32BAA8281}"/>
                    </a:ext>
                  </a:extLst>
                </p:cNvPr>
                <p:cNvSpPr/>
                <p:nvPr/>
              </p:nvSpPr>
              <p:spPr>
                <a:xfrm>
                  <a:off x="1556072" y="3043035"/>
                  <a:ext cx="612511" cy="612511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DD073998-69BD-852D-E52E-E4ABAC12EC09}"/>
                    </a:ext>
                  </a:extLst>
                </p:cNvPr>
                <p:cNvSpPr/>
                <p:nvPr/>
              </p:nvSpPr>
              <p:spPr>
                <a:xfrm>
                  <a:off x="2943201" y="3007475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10</a:t>
                  </a:r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67C3CEE6-E524-6DC2-066A-F19263E7A5FF}"/>
                    </a:ext>
                  </a:extLst>
                </p:cNvPr>
                <p:cNvSpPr/>
                <p:nvPr/>
              </p:nvSpPr>
              <p:spPr>
                <a:xfrm>
                  <a:off x="820352" y="3799360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B2AB9C0D-005F-CB10-E03E-815B7F18034A}"/>
                    </a:ext>
                  </a:extLst>
                </p:cNvPr>
                <p:cNvSpPr/>
                <p:nvPr/>
              </p:nvSpPr>
              <p:spPr>
                <a:xfrm>
                  <a:off x="3555712" y="3697555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16</a:t>
                  </a:r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D9C9BF70-9C22-F8E9-51DC-724A3C055068}"/>
                    </a:ext>
                  </a:extLst>
                </p:cNvPr>
                <p:cNvSpPr/>
                <p:nvPr/>
              </p:nvSpPr>
              <p:spPr>
                <a:xfrm>
                  <a:off x="131609" y="4530037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E74AED30-E541-52CC-7D47-5C935247ACA5}"/>
                    </a:ext>
                  </a:extLst>
                </p:cNvPr>
                <p:cNvCxnSpPr>
                  <a:cxnSpLocks/>
                  <a:stCxn id="13" idx="3"/>
                  <a:endCxn id="14" idx="7"/>
                </p:cNvCxnSpPr>
                <p:nvPr/>
              </p:nvCxnSpPr>
              <p:spPr>
                <a:xfrm flipH="1">
                  <a:off x="2078883" y="2902558"/>
                  <a:ext cx="270180" cy="2301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1AEB5754-167C-FAB7-7842-075733047665}"/>
                    </a:ext>
                  </a:extLst>
                </p:cNvPr>
                <p:cNvCxnSpPr>
                  <a:cxnSpLocks/>
                  <a:stCxn id="13" idx="5"/>
                  <a:endCxn id="15" idx="1"/>
                </p:cNvCxnSpPr>
                <p:nvPr/>
              </p:nvCxnSpPr>
              <p:spPr>
                <a:xfrm>
                  <a:off x="2782174" y="2902558"/>
                  <a:ext cx="250727" cy="19461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2F9F1289-A234-47A9-98FA-5391A7849F50}"/>
                    </a:ext>
                  </a:extLst>
                </p:cNvPr>
                <p:cNvCxnSpPr>
                  <a:stCxn id="16" idx="7"/>
                  <a:endCxn id="14" idx="3"/>
                </p:cNvCxnSpPr>
                <p:nvPr/>
              </p:nvCxnSpPr>
              <p:spPr>
                <a:xfrm flipV="1">
                  <a:off x="1343163" y="3565846"/>
                  <a:ext cx="302609" cy="323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12FDC785-9C50-940B-BC1D-6AC211CEF5F5}"/>
                    </a:ext>
                  </a:extLst>
                </p:cNvPr>
                <p:cNvCxnSpPr>
                  <a:cxnSpLocks/>
                  <a:stCxn id="18" idx="7"/>
                  <a:endCxn id="16" idx="3"/>
                </p:cNvCxnSpPr>
                <p:nvPr/>
              </p:nvCxnSpPr>
              <p:spPr>
                <a:xfrm flipV="1">
                  <a:off x="654420" y="4322171"/>
                  <a:ext cx="255632" cy="29756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914ECBC6-29E7-0891-3C78-0BCCFF411029}"/>
                    </a:ext>
                  </a:extLst>
                </p:cNvPr>
                <p:cNvCxnSpPr>
                  <a:stCxn id="17" idx="1"/>
                  <a:endCxn id="15" idx="5"/>
                </p:cNvCxnSpPr>
                <p:nvPr/>
              </p:nvCxnSpPr>
              <p:spPr>
                <a:xfrm flipH="1" flipV="1">
                  <a:off x="3466012" y="3530286"/>
                  <a:ext cx="179400" cy="25696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6C55E1D-9C78-D397-45F2-164276F161C5}"/>
                  </a:ext>
                </a:extLst>
              </p:cNvPr>
              <p:cNvSpPr/>
              <p:nvPr/>
            </p:nvSpPr>
            <p:spPr>
              <a:xfrm>
                <a:off x="7531290" y="2520224"/>
                <a:ext cx="612511" cy="61251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04411E5F-8F50-D821-E798-A1FD5F1BF1E9}"/>
                  </a:ext>
                </a:extLst>
              </p:cNvPr>
              <p:cNvCxnSpPr>
                <a:cxnSpLocks/>
                <a:stCxn id="11" idx="1"/>
                <a:endCxn id="14" idx="5"/>
              </p:cNvCxnSpPr>
              <p:nvPr/>
            </p:nvCxnSpPr>
            <p:spPr>
              <a:xfrm flipH="1" flipV="1">
                <a:off x="7360537" y="2389257"/>
                <a:ext cx="260453" cy="22066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A60367F-F5D8-42D7-D52B-D0D0E584C2ED}"/>
                </a:ext>
              </a:extLst>
            </p:cNvPr>
            <p:cNvSpPr/>
            <p:nvPr/>
          </p:nvSpPr>
          <p:spPr>
            <a:xfrm>
              <a:off x="9568237" y="2510120"/>
              <a:ext cx="612511" cy="61251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085FB90-BCD8-0D52-466E-B3B448756507}"/>
                </a:ext>
              </a:extLst>
            </p:cNvPr>
            <p:cNvSpPr/>
            <p:nvPr/>
          </p:nvSpPr>
          <p:spPr>
            <a:xfrm>
              <a:off x="10876335" y="2510119"/>
              <a:ext cx="612511" cy="61251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B15AD15-2F6E-6EE8-90BA-3900986D859E}"/>
                </a:ext>
              </a:extLst>
            </p:cNvPr>
            <p:cNvCxnSpPr>
              <a:cxnSpLocks/>
              <a:stCxn id="6" idx="7"/>
              <a:endCxn id="11" idx="3"/>
            </p:cNvCxnSpPr>
            <p:nvPr/>
          </p:nvCxnSpPr>
          <p:spPr>
            <a:xfrm flipV="1">
              <a:off x="10091048" y="2205002"/>
              <a:ext cx="195959" cy="3948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107BD38-6042-9E3E-96FA-10756B9A3D16}"/>
                </a:ext>
              </a:extLst>
            </p:cNvPr>
            <p:cNvCxnSpPr>
              <a:cxnSpLocks/>
              <a:stCxn id="7" idx="1"/>
              <a:endCxn id="11" idx="5"/>
            </p:cNvCxnSpPr>
            <p:nvPr/>
          </p:nvCxnSpPr>
          <p:spPr>
            <a:xfrm flipH="1" flipV="1">
              <a:off x="10720118" y="2205002"/>
              <a:ext cx="245917" cy="3948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53BFBD5E-6EA4-FD3F-C513-68CB7389664F}"/>
              </a:ext>
            </a:extLst>
          </p:cNvPr>
          <p:cNvSpPr/>
          <p:nvPr/>
        </p:nvSpPr>
        <p:spPr>
          <a:xfrm>
            <a:off x="7379046" y="893128"/>
            <a:ext cx="2703512" cy="27035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Key = 9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Value = “hello”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Height = 3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Left = Node 3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Right = Node 10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B113039-E331-7A90-AF46-D6AE59F8D33D}"/>
              </a:ext>
            </a:extLst>
          </p:cNvPr>
          <p:cNvCxnSpPr>
            <a:cxnSpLocks/>
            <a:stCxn id="13" idx="1"/>
            <a:endCxn id="24" idx="1"/>
          </p:cNvCxnSpPr>
          <p:nvPr/>
        </p:nvCxnSpPr>
        <p:spPr>
          <a:xfrm flipV="1">
            <a:off x="5756837" y="1289048"/>
            <a:ext cx="2018129" cy="222965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7679B63-6FB9-9E76-66BB-7076A2014A3F}"/>
              </a:ext>
            </a:extLst>
          </p:cNvPr>
          <p:cNvCxnSpPr>
            <a:cxnSpLocks/>
            <a:stCxn id="13" idx="4"/>
            <a:endCxn id="24" idx="4"/>
          </p:cNvCxnSpPr>
          <p:nvPr/>
        </p:nvCxnSpPr>
        <p:spPr>
          <a:xfrm flipV="1">
            <a:off x="5973393" y="3596640"/>
            <a:ext cx="2757409" cy="44487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956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4F648-E67F-3270-9ABE-65A95085E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Inserting into an AVL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DC7C8-A176-31A9-28EA-8DF97A719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Starts out the same way as BST:</a:t>
            </a:r>
          </a:p>
          <a:p>
            <a:pPr lvl="1"/>
            <a:r>
              <a:rPr lang="en-US" dirty="0"/>
              <a:t>“Find” where the new node should go</a:t>
            </a:r>
          </a:p>
          <a:p>
            <a:pPr lvl="1"/>
            <a:r>
              <a:rPr lang="en-US" dirty="0"/>
              <a:t>Put it in the right place (it will be a leaf)</a:t>
            </a:r>
          </a:p>
          <a:p>
            <a:r>
              <a:rPr lang="en-US" dirty="0"/>
              <a:t>Next check the balance</a:t>
            </a:r>
          </a:p>
          <a:p>
            <a:pPr lvl="1"/>
            <a:r>
              <a:rPr lang="en-US" dirty="0"/>
              <a:t>If the tree is still balanced, you’re done!</a:t>
            </a:r>
          </a:p>
          <a:p>
            <a:pPr lvl="1"/>
            <a:r>
              <a:rPr lang="en-US" dirty="0"/>
              <a:t>Otherwise we need to do rotations</a:t>
            </a:r>
          </a:p>
        </p:txBody>
      </p:sp>
    </p:spTree>
    <p:extLst>
      <p:ext uri="{BB962C8B-B14F-4D97-AF65-F5344CB8AC3E}">
        <p14:creationId xmlns:p14="http://schemas.microsoft.com/office/powerpoint/2010/main" val="2248741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47B19-4175-0B62-7DF1-3B6AEAC37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Example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43823FD-4399-AFC7-649D-4594D6C04EC3}"/>
              </a:ext>
            </a:extLst>
          </p:cNvPr>
          <p:cNvSpPr/>
          <p:nvPr/>
        </p:nvSpPr>
        <p:spPr>
          <a:xfrm>
            <a:off x="4724510" y="721650"/>
            <a:ext cx="612511" cy="6125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A09937D-E5F3-D019-530B-7A92F0280754}"/>
              </a:ext>
            </a:extLst>
          </p:cNvPr>
          <p:cNvGrpSpPr/>
          <p:nvPr/>
        </p:nvGrpSpPr>
        <p:grpSpPr>
          <a:xfrm>
            <a:off x="4342023" y="2047599"/>
            <a:ext cx="4036614" cy="2762801"/>
            <a:chOff x="8079280" y="365125"/>
            <a:chExt cx="4036614" cy="276280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C3CF9AB-9F73-CE56-ECC0-821520B6D007}"/>
                </a:ext>
              </a:extLst>
            </p:cNvPr>
            <p:cNvGrpSpPr/>
            <p:nvPr/>
          </p:nvGrpSpPr>
          <p:grpSpPr>
            <a:xfrm>
              <a:off x="8079280" y="365125"/>
              <a:ext cx="4036614" cy="2762801"/>
              <a:chOff x="5413263" y="1203158"/>
              <a:chExt cx="4036614" cy="2762801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2E641959-57F1-A5D6-D64A-7E1F2F411725}"/>
                  </a:ext>
                </a:extLst>
              </p:cNvPr>
              <p:cNvGrpSpPr/>
              <p:nvPr/>
            </p:nvGrpSpPr>
            <p:grpSpPr>
              <a:xfrm>
                <a:off x="5413263" y="1203158"/>
                <a:ext cx="4036614" cy="2762801"/>
                <a:chOff x="131609" y="2379747"/>
                <a:chExt cx="4036614" cy="2762801"/>
              </a:xfrm>
            </p:grpSpPr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E0B26C9B-5408-C183-74CF-17A2C191F544}"/>
                    </a:ext>
                  </a:extLst>
                </p:cNvPr>
                <p:cNvSpPr/>
                <p:nvPr/>
              </p:nvSpPr>
              <p:spPr>
                <a:xfrm>
                  <a:off x="2259363" y="2379747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9</a:t>
                  </a:r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D1D87951-98E5-8B68-5B32-53881174B3CA}"/>
                    </a:ext>
                  </a:extLst>
                </p:cNvPr>
                <p:cNvSpPr/>
                <p:nvPr/>
              </p:nvSpPr>
              <p:spPr>
                <a:xfrm>
                  <a:off x="1556072" y="3043035"/>
                  <a:ext cx="612511" cy="612511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7A231894-7ABB-1CCE-DB1B-2CCA89E0F42A}"/>
                    </a:ext>
                  </a:extLst>
                </p:cNvPr>
                <p:cNvSpPr/>
                <p:nvPr/>
              </p:nvSpPr>
              <p:spPr>
                <a:xfrm>
                  <a:off x="2943201" y="3007475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10</a:t>
                  </a:r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D9A67541-A9FD-4C8C-787E-BADB8E57B97C}"/>
                    </a:ext>
                  </a:extLst>
                </p:cNvPr>
                <p:cNvSpPr/>
                <p:nvPr/>
              </p:nvSpPr>
              <p:spPr>
                <a:xfrm>
                  <a:off x="820352" y="3799360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C8408EF0-E522-19E4-0E14-56CE513DC7E2}"/>
                    </a:ext>
                  </a:extLst>
                </p:cNvPr>
                <p:cNvSpPr/>
                <p:nvPr/>
              </p:nvSpPr>
              <p:spPr>
                <a:xfrm>
                  <a:off x="3555712" y="3697555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16</a:t>
                  </a:r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093B0A94-C79F-9A6D-40B4-69747128026A}"/>
                    </a:ext>
                  </a:extLst>
                </p:cNvPr>
                <p:cNvSpPr/>
                <p:nvPr/>
              </p:nvSpPr>
              <p:spPr>
                <a:xfrm>
                  <a:off x="131609" y="4530037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E1099560-4C15-3239-2340-87B6716CD622}"/>
                    </a:ext>
                  </a:extLst>
                </p:cNvPr>
                <p:cNvCxnSpPr>
                  <a:cxnSpLocks/>
                  <a:stCxn id="34" idx="3"/>
                  <a:endCxn id="35" idx="7"/>
                </p:cNvCxnSpPr>
                <p:nvPr/>
              </p:nvCxnSpPr>
              <p:spPr>
                <a:xfrm flipH="1">
                  <a:off x="2078883" y="2902558"/>
                  <a:ext cx="270180" cy="2301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05851001-F32E-C7EA-CA0A-E7DA8D38ACEB}"/>
                    </a:ext>
                  </a:extLst>
                </p:cNvPr>
                <p:cNvCxnSpPr>
                  <a:cxnSpLocks/>
                  <a:stCxn id="34" idx="5"/>
                  <a:endCxn id="36" idx="1"/>
                </p:cNvCxnSpPr>
                <p:nvPr/>
              </p:nvCxnSpPr>
              <p:spPr>
                <a:xfrm>
                  <a:off x="2782174" y="2902558"/>
                  <a:ext cx="250727" cy="19461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ACA0DEC1-6E23-A49D-1D6D-2BC63400A91A}"/>
                    </a:ext>
                  </a:extLst>
                </p:cNvPr>
                <p:cNvCxnSpPr>
                  <a:stCxn id="37" idx="7"/>
                  <a:endCxn id="35" idx="3"/>
                </p:cNvCxnSpPr>
                <p:nvPr/>
              </p:nvCxnSpPr>
              <p:spPr>
                <a:xfrm flipV="1">
                  <a:off x="1343163" y="3565846"/>
                  <a:ext cx="302609" cy="323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29BB1F9E-86E7-0890-9EF8-C42D04BFD1CD}"/>
                    </a:ext>
                  </a:extLst>
                </p:cNvPr>
                <p:cNvCxnSpPr>
                  <a:cxnSpLocks/>
                  <a:stCxn id="39" idx="7"/>
                  <a:endCxn id="37" idx="3"/>
                </p:cNvCxnSpPr>
                <p:nvPr/>
              </p:nvCxnSpPr>
              <p:spPr>
                <a:xfrm flipV="1">
                  <a:off x="654420" y="4322171"/>
                  <a:ext cx="255632" cy="29756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A015FB79-7546-7518-3DA4-4F5FF4D0F4CE}"/>
                    </a:ext>
                  </a:extLst>
                </p:cNvPr>
                <p:cNvCxnSpPr>
                  <a:stCxn id="38" idx="1"/>
                  <a:endCxn id="36" idx="5"/>
                </p:cNvCxnSpPr>
                <p:nvPr/>
              </p:nvCxnSpPr>
              <p:spPr>
                <a:xfrm flipH="1" flipV="1">
                  <a:off x="3466012" y="3530286"/>
                  <a:ext cx="179400" cy="25696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91223B37-4E68-3E4C-7455-07D7569E4B65}"/>
                  </a:ext>
                </a:extLst>
              </p:cNvPr>
              <p:cNvSpPr/>
              <p:nvPr/>
            </p:nvSpPr>
            <p:spPr>
              <a:xfrm>
                <a:off x="7531290" y="2520224"/>
                <a:ext cx="612511" cy="61251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991FAB1-8E77-1558-030F-17257C90BEC0}"/>
                  </a:ext>
                </a:extLst>
              </p:cNvPr>
              <p:cNvCxnSpPr>
                <a:cxnSpLocks/>
                <a:stCxn id="32" idx="1"/>
                <a:endCxn id="35" idx="5"/>
              </p:cNvCxnSpPr>
              <p:nvPr/>
            </p:nvCxnSpPr>
            <p:spPr>
              <a:xfrm flipH="1" flipV="1">
                <a:off x="7360537" y="2389257"/>
                <a:ext cx="260453" cy="22066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AA47EE7-C232-A1F3-F15F-0E1E9ECAF9EE}"/>
                </a:ext>
              </a:extLst>
            </p:cNvPr>
            <p:cNvSpPr/>
            <p:nvPr/>
          </p:nvSpPr>
          <p:spPr>
            <a:xfrm>
              <a:off x="9456477" y="2510120"/>
              <a:ext cx="612511" cy="61251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FF8B556-BF39-9168-1287-2F7A38F0A6BA}"/>
                </a:ext>
              </a:extLst>
            </p:cNvPr>
            <p:cNvSpPr/>
            <p:nvPr/>
          </p:nvSpPr>
          <p:spPr>
            <a:xfrm>
              <a:off x="10876335" y="2510119"/>
              <a:ext cx="612511" cy="61251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AEDB08B-C0DB-02A2-6E90-BE3FB91E8ED7}"/>
                </a:ext>
              </a:extLst>
            </p:cNvPr>
            <p:cNvCxnSpPr>
              <a:cxnSpLocks/>
              <a:stCxn id="27" idx="1"/>
              <a:endCxn id="37" idx="5"/>
            </p:cNvCxnSpPr>
            <p:nvPr/>
          </p:nvCxnSpPr>
          <p:spPr>
            <a:xfrm flipH="1" flipV="1">
              <a:off x="9290834" y="2307549"/>
              <a:ext cx="255343" cy="2922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030A45F-F212-B052-04BA-2ED658B17A52}"/>
                </a:ext>
              </a:extLst>
            </p:cNvPr>
            <p:cNvCxnSpPr>
              <a:cxnSpLocks/>
              <a:stCxn id="28" idx="1"/>
              <a:endCxn id="32" idx="5"/>
            </p:cNvCxnSpPr>
            <p:nvPr/>
          </p:nvCxnSpPr>
          <p:spPr>
            <a:xfrm flipH="1" flipV="1">
              <a:off x="10720118" y="2205002"/>
              <a:ext cx="245917" cy="3948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87767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47B19-4175-0B62-7DF1-3B6AEAC37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Example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EA20C27-94E3-EF82-B066-C6C9318383F2}"/>
              </a:ext>
            </a:extLst>
          </p:cNvPr>
          <p:cNvGrpSpPr/>
          <p:nvPr/>
        </p:nvGrpSpPr>
        <p:grpSpPr>
          <a:xfrm>
            <a:off x="4342023" y="2047599"/>
            <a:ext cx="4036614" cy="2762801"/>
            <a:chOff x="8079280" y="365125"/>
            <a:chExt cx="4036614" cy="276280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B51145B-4143-BFCB-7640-8FD8DDFF7D48}"/>
                </a:ext>
              </a:extLst>
            </p:cNvPr>
            <p:cNvGrpSpPr/>
            <p:nvPr/>
          </p:nvGrpSpPr>
          <p:grpSpPr>
            <a:xfrm>
              <a:off x="8079280" y="365125"/>
              <a:ext cx="4036614" cy="2762801"/>
              <a:chOff x="5413263" y="1203158"/>
              <a:chExt cx="4036614" cy="2762801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92A3938F-B46C-93BC-ED09-2F255984F827}"/>
                  </a:ext>
                </a:extLst>
              </p:cNvPr>
              <p:cNvGrpSpPr/>
              <p:nvPr/>
            </p:nvGrpSpPr>
            <p:grpSpPr>
              <a:xfrm>
                <a:off x="5413263" y="1203158"/>
                <a:ext cx="4036614" cy="2762801"/>
                <a:chOff x="131609" y="2379747"/>
                <a:chExt cx="4036614" cy="2762801"/>
              </a:xfrm>
            </p:grpSpPr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B7675288-6037-34B7-9E5C-D6D7949784B4}"/>
                    </a:ext>
                  </a:extLst>
                </p:cNvPr>
                <p:cNvSpPr/>
                <p:nvPr/>
              </p:nvSpPr>
              <p:spPr>
                <a:xfrm>
                  <a:off x="2259363" y="2379747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9</a:t>
                  </a:r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B704ECC7-9CA7-1E83-E3A9-2656F12C935F}"/>
                    </a:ext>
                  </a:extLst>
                </p:cNvPr>
                <p:cNvSpPr/>
                <p:nvPr/>
              </p:nvSpPr>
              <p:spPr>
                <a:xfrm>
                  <a:off x="1556072" y="3043035"/>
                  <a:ext cx="612511" cy="612511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B20E0282-7434-FCEC-F4C6-75332C51EE8D}"/>
                    </a:ext>
                  </a:extLst>
                </p:cNvPr>
                <p:cNvSpPr/>
                <p:nvPr/>
              </p:nvSpPr>
              <p:spPr>
                <a:xfrm>
                  <a:off x="2943201" y="3007475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10</a:t>
                  </a:r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06EAA6EF-5E4C-14CF-6468-FF1412C45416}"/>
                    </a:ext>
                  </a:extLst>
                </p:cNvPr>
                <p:cNvSpPr/>
                <p:nvPr/>
              </p:nvSpPr>
              <p:spPr>
                <a:xfrm>
                  <a:off x="820352" y="3799360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8648D38D-39F5-CD24-C125-A3F92C192133}"/>
                    </a:ext>
                  </a:extLst>
                </p:cNvPr>
                <p:cNvSpPr/>
                <p:nvPr/>
              </p:nvSpPr>
              <p:spPr>
                <a:xfrm>
                  <a:off x="3555712" y="3697555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16</a:t>
                  </a:r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9B5CC251-E35B-0E4A-E608-C8D59CFA39BA}"/>
                    </a:ext>
                  </a:extLst>
                </p:cNvPr>
                <p:cNvSpPr/>
                <p:nvPr/>
              </p:nvSpPr>
              <p:spPr>
                <a:xfrm>
                  <a:off x="131609" y="4530037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257813C4-9171-1F70-AB27-FB5B3EBADCFE}"/>
                    </a:ext>
                  </a:extLst>
                </p:cNvPr>
                <p:cNvCxnSpPr>
                  <a:cxnSpLocks/>
                  <a:stCxn id="13" idx="3"/>
                  <a:endCxn id="14" idx="7"/>
                </p:cNvCxnSpPr>
                <p:nvPr/>
              </p:nvCxnSpPr>
              <p:spPr>
                <a:xfrm flipH="1">
                  <a:off x="2078883" y="2902558"/>
                  <a:ext cx="270180" cy="2301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381CB6E9-1646-FA1B-F36F-61E19B529632}"/>
                    </a:ext>
                  </a:extLst>
                </p:cNvPr>
                <p:cNvCxnSpPr>
                  <a:cxnSpLocks/>
                  <a:stCxn id="13" idx="5"/>
                  <a:endCxn id="15" idx="1"/>
                </p:cNvCxnSpPr>
                <p:nvPr/>
              </p:nvCxnSpPr>
              <p:spPr>
                <a:xfrm>
                  <a:off x="2782174" y="2902558"/>
                  <a:ext cx="250727" cy="19461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64BECAB9-FB3B-AF93-8D29-10B949671677}"/>
                    </a:ext>
                  </a:extLst>
                </p:cNvPr>
                <p:cNvCxnSpPr>
                  <a:stCxn id="16" idx="7"/>
                  <a:endCxn id="14" idx="3"/>
                </p:cNvCxnSpPr>
                <p:nvPr/>
              </p:nvCxnSpPr>
              <p:spPr>
                <a:xfrm flipV="1">
                  <a:off x="1343163" y="3565846"/>
                  <a:ext cx="302609" cy="323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FFE59C21-08AC-00A0-4ADA-A7361360A9F3}"/>
                    </a:ext>
                  </a:extLst>
                </p:cNvPr>
                <p:cNvCxnSpPr>
                  <a:cxnSpLocks/>
                  <a:stCxn id="18" idx="7"/>
                  <a:endCxn id="16" idx="3"/>
                </p:cNvCxnSpPr>
                <p:nvPr/>
              </p:nvCxnSpPr>
              <p:spPr>
                <a:xfrm flipV="1">
                  <a:off x="654420" y="4322171"/>
                  <a:ext cx="255632" cy="29756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72642F43-8430-EC8F-D864-873EE7842B1A}"/>
                    </a:ext>
                  </a:extLst>
                </p:cNvPr>
                <p:cNvCxnSpPr>
                  <a:stCxn id="17" idx="1"/>
                  <a:endCxn id="15" idx="5"/>
                </p:cNvCxnSpPr>
                <p:nvPr/>
              </p:nvCxnSpPr>
              <p:spPr>
                <a:xfrm flipH="1" flipV="1">
                  <a:off x="3466012" y="3530286"/>
                  <a:ext cx="179400" cy="25696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9DD00EA-A418-BE18-C681-27FFFB3C4A1E}"/>
                  </a:ext>
                </a:extLst>
              </p:cNvPr>
              <p:cNvSpPr/>
              <p:nvPr/>
            </p:nvSpPr>
            <p:spPr>
              <a:xfrm>
                <a:off x="7531290" y="2520224"/>
                <a:ext cx="612511" cy="61251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0A12A2BC-B31E-4941-BFBF-ADA0D02D45AF}"/>
                  </a:ext>
                </a:extLst>
              </p:cNvPr>
              <p:cNvCxnSpPr>
                <a:cxnSpLocks/>
                <a:stCxn id="11" idx="1"/>
                <a:endCxn id="14" idx="5"/>
              </p:cNvCxnSpPr>
              <p:nvPr/>
            </p:nvCxnSpPr>
            <p:spPr>
              <a:xfrm flipH="1" flipV="1">
                <a:off x="7360537" y="2389257"/>
                <a:ext cx="260453" cy="22066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A19C799-DA8A-2F26-DC27-7578D35C4651}"/>
                </a:ext>
              </a:extLst>
            </p:cNvPr>
            <p:cNvSpPr/>
            <p:nvPr/>
          </p:nvSpPr>
          <p:spPr>
            <a:xfrm>
              <a:off x="9456477" y="2510120"/>
              <a:ext cx="612511" cy="61251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328692A-BCEB-ADDA-8859-370CE004120D}"/>
                </a:ext>
              </a:extLst>
            </p:cNvPr>
            <p:cNvSpPr/>
            <p:nvPr/>
          </p:nvSpPr>
          <p:spPr>
            <a:xfrm>
              <a:off x="10876335" y="2510119"/>
              <a:ext cx="612511" cy="61251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C1A7374-71FD-FD69-A95F-94455213B14E}"/>
                </a:ext>
              </a:extLst>
            </p:cNvPr>
            <p:cNvCxnSpPr>
              <a:cxnSpLocks/>
              <a:stCxn id="6" idx="1"/>
              <a:endCxn id="16" idx="5"/>
            </p:cNvCxnSpPr>
            <p:nvPr/>
          </p:nvCxnSpPr>
          <p:spPr>
            <a:xfrm flipH="1" flipV="1">
              <a:off x="9290834" y="2307549"/>
              <a:ext cx="255343" cy="2922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FA6DE27-BF70-6AE9-235C-E0A675DF8B03}"/>
                </a:ext>
              </a:extLst>
            </p:cNvPr>
            <p:cNvCxnSpPr>
              <a:cxnSpLocks/>
              <a:stCxn id="7" idx="1"/>
              <a:endCxn id="11" idx="5"/>
            </p:cNvCxnSpPr>
            <p:nvPr/>
          </p:nvCxnSpPr>
          <p:spPr>
            <a:xfrm flipH="1" flipV="1">
              <a:off x="10720118" y="2205002"/>
              <a:ext cx="245917" cy="3948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343823FD-4399-AFC7-649D-4594D6C04EC3}"/>
              </a:ext>
            </a:extLst>
          </p:cNvPr>
          <p:cNvSpPr/>
          <p:nvPr/>
        </p:nvSpPr>
        <p:spPr>
          <a:xfrm>
            <a:off x="4724510" y="721650"/>
            <a:ext cx="612511" cy="6125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4281515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47B19-4175-0B62-7DF1-3B6AEAC37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Balanced!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186EDC3-E416-05CF-9067-F30AA73EF314}"/>
              </a:ext>
            </a:extLst>
          </p:cNvPr>
          <p:cNvSpPr/>
          <p:nvPr/>
        </p:nvSpPr>
        <p:spPr>
          <a:xfrm>
            <a:off x="3634272" y="4929409"/>
            <a:ext cx="612511" cy="6125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-1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5DDBCDF-B0E8-9E3D-618B-C5949394660A}"/>
              </a:ext>
            </a:extLst>
          </p:cNvPr>
          <p:cNvCxnSpPr>
            <a:cxnSpLocks/>
            <a:stCxn id="3" idx="7"/>
            <a:endCxn id="45" idx="3"/>
          </p:cNvCxnSpPr>
          <p:nvPr/>
        </p:nvCxnSpPr>
        <p:spPr>
          <a:xfrm flipV="1">
            <a:off x="4157083" y="4720700"/>
            <a:ext cx="274640" cy="2984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926A37C-DC4E-1DF1-E0A9-8D20590D823C}"/>
              </a:ext>
            </a:extLst>
          </p:cNvPr>
          <p:cNvSpPr txBox="1"/>
          <p:nvPr/>
        </p:nvSpPr>
        <p:spPr>
          <a:xfrm>
            <a:off x="4954854" y="2433907"/>
            <a:ext cx="11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Height = 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E235826-B7EF-1706-1639-379D27BA4AB3}"/>
              </a:ext>
            </a:extLst>
          </p:cNvPr>
          <p:cNvSpPr txBox="1"/>
          <p:nvPr/>
        </p:nvSpPr>
        <p:spPr>
          <a:xfrm>
            <a:off x="7527071" y="2442666"/>
            <a:ext cx="11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Height = 1</a:t>
            </a:r>
          </a:p>
        </p:txBody>
      </p:sp>
      <p:sp>
        <p:nvSpPr>
          <p:cNvPr id="29" name="Arrow: Circular 28">
            <a:extLst>
              <a:ext uri="{FF2B5EF4-FFF2-40B4-BE49-F238E27FC236}">
                <a16:creationId xmlns:a16="http://schemas.microsoft.com/office/drawing/2014/main" id="{2DFE5A13-2615-2C1A-4922-C60FF284B30E}"/>
              </a:ext>
            </a:extLst>
          </p:cNvPr>
          <p:cNvSpPr/>
          <p:nvPr/>
        </p:nvSpPr>
        <p:spPr>
          <a:xfrm>
            <a:off x="5691768" y="1025131"/>
            <a:ext cx="1919157" cy="1919157"/>
          </a:xfrm>
          <a:prstGeom prst="circular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648F3C6-8527-ECD6-3799-58D47DA49C8A}"/>
              </a:ext>
            </a:extLst>
          </p:cNvPr>
          <p:cNvSpPr txBox="1"/>
          <p:nvPr/>
        </p:nvSpPr>
        <p:spPr>
          <a:xfrm>
            <a:off x="6940728" y="940781"/>
            <a:ext cx="4189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Solution: rotate the whole tree to the right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6733F92-11CD-5111-7D00-6232BBC3E73A}"/>
              </a:ext>
            </a:extLst>
          </p:cNvPr>
          <p:cNvGrpSpPr/>
          <p:nvPr/>
        </p:nvGrpSpPr>
        <p:grpSpPr>
          <a:xfrm>
            <a:off x="4342023" y="2047599"/>
            <a:ext cx="4036614" cy="2762801"/>
            <a:chOff x="8079280" y="365125"/>
            <a:chExt cx="4036614" cy="2762801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D2AF4A6-4D89-1783-6181-E32934CFF5AC}"/>
                </a:ext>
              </a:extLst>
            </p:cNvPr>
            <p:cNvGrpSpPr/>
            <p:nvPr/>
          </p:nvGrpSpPr>
          <p:grpSpPr>
            <a:xfrm>
              <a:off x="8079280" y="365125"/>
              <a:ext cx="4036614" cy="2762801"/>
              <a:chOff x="5413263" y="1203158"/>
              <a:chExt cx="4036614" cy="2762801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33C35221-1551-0D95-4C4E-31EB65B01FA1}"/>
                  </a:ext>
                </a:extLst>
              </p:cNvPr>
              <p:cNvGrpSpPr/>
              <p:nvPr/>
            </p:nvGrpSpPr>
            <p:grpSpPr>
              <a:xfrm>
                <a:off x="5413263" y="1203158"/>
                <a:ext cx="4036614" cy="2762801"/>
                <a:chOff x="131609" y="2379747"/>
                <a:chExt cx="4036614" cy="2762801"/>
              </a:xfrm>
            </p:grpSpPr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14D850BE-CEF1-9E8A-F61D-6A75E110BF83}"/>
                    </a:ext>
                  </a:extLst>
                </p:cNvPr>
                <p:cNvSpPr/>
                <p:nvPr/>
              </p:nvSpPr>
              <p:spPr>
                <a:xfrm>
                  <a:off x="2259363" y="2379747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9</a:t>
                  </a:r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BC64D0A1-366D-B24D-FF5C-8FCE0550DE07}"/>
                    </a:ext>
                  </a:extLst>
                </p:cNvPr>
                <p:cNvSpPr/>
                <p:nvPr/>
              </p:nvSpPr>
              <p:spPr>
                <a:xfrm>
                  <a:off x="1556072" y="3043035"/>
                  <a:ext cx="612511" cy="612511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D267B3C8-CF39-D972-D499-9B466E3823DE}"/>
                    </a:ext>
                  </a:extLst>
                </p:cNvPr>
                <p:cNvSpPr/>
                <p:nvPr/>
              </p:nvSpPr>
              <p:spPr>
                <a:xfrm>
                  <a:off x="2943201" y="3007475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10</a:t>
                  </a:r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BC524C98-F5EC-5235-543A-3DE282D01080}"/>
                    </a:ext>
                  </a:extLst>
                </p:cNvPr>
                <p:cNvSpPr/>
                <p:nvPr/>
              </p:nvSpPr>
              <p:spPr>
                <a:xfrm>
                  <a:off x="820352" y="3799360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6627DA89-CC89-5735-2F3D-1D6FDB0871B1}"/>
                    </a:ext>
                  </a:extLst>
                </p:cNvPr>
                <p:cNvSpPr/>
                <p:nvPr/>
              </p:nvSpPr>
              <p:spPr>
                <a:xfrm>
                  <a:off x="3555712" y="3697555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16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6D11AC06-F107-E470-6719-E5EF9432BECC}"/>
                    </a:ext>
                  </a:extLst>
                </p:cNvPr>
                <p:cNvSpPr/>
                <p:nvPr/>
              </p:nvSpPr>
              <p:spPr>
                <a:xfrm>
                  <a:off x="131609" y="4530037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194ECF9E-B94A-29E8-FF3E-B4E8FB25E852}"/>
                    </a:ext>
                  </a:extLst>
                </p:cNvPr>
                <p:cNvCxnSpPr>
                  <a:cxnSpLocks/>
                  <a:stCxn id="40" idx="3"/>
                  <a:endCxn id="41" idx="7"/>
                </p:cNvCxnSpPr>
                <p:nvPr/>
              </p:nvCxnSpPr>
              <p:spPr>
                <a:xfrm flipH="1">
                  <a:off x="2078883" y="2902558"/>
                  <a:ext cx="270180" cy="2301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786165BC-A4F3-4267-136E-7BD1A73A2C6D}"/>
                    </a:ext>
                  </a:extLst>
                </p:cNvPr>
                <p:cNvCxnSpPr>
                  <a:cxnSpLocks/>
                  <a:stCxn id="40" idx="5"/>
                  <a:endCxn id="42" idx="1"/>
                </p:cNvCxnSpPr>
                <p:nvPr/>
              </p:nvCxnSpPr>
              <p:spPr>
                <a:xfrm>
                  <a:off x="2782174" y="2902558"/>
                  <a:ext cx="250727" cy="19461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26B6B665-BDEE-47DB-3C75-935F780313D8}"/>
                    </a:ext>
                  </a:extLst>
                </p:cNvPr>
                <p:cNvCxnSpPr>
                  <a:stCxn id="43" idx="7"/>
                  <a:endCxn id="41" idx="3"/>
                </p:cNvCxnSpPr>
                <p:nvPr/>
              </p:nvCxnSpPr>
              <p:spPr>
                <a:xfrm flipV="1">
                  <a:off x="1343163" y="3565846"/>
                  <a:ext cx="302609" cy="323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9D852F46-B979-52F6-E71D-FAF66FE1C2D6}"/>
                    </a:ext>
                  </a:extLst>
                </p:cNvPr>
                <p:cNvCxnSpPr>
                  <a:cxnSpLocks/>
                  <a:stCxn id="45" idx="7"/>
                  <a:endCxn id="43" idx="3"/>
                </p:cNvCxnSpPr>
                <p:nvPr/>
              </p:nvCxnSpPr>
              <p:spPr>
                <a:xfrm flipV="1">
                  <a:off x="654420" y="4322171"/>
                  <a:ext cx="255632" cy="29756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C5382030-36B7-D8B2-23CF-5E65197EE9CC}"/>
                    </a:ext>
                  </a:extLst>
                </p:cNvPr>
                <p:cNvCxnSpPr>
                  <a:stCxn id="44" idx="1"/>
                  <a:endCxn id="42" idx="5"/>
                </p:cNvCxnSpPr>
                <p:nvPr/>
              </p:nvCxnSpPr>
              <p:spPr>
                <a:xfrm flipH="1" flipV="1">
                  <a:off x="3466012" y="3530286"/>
                  <a:ext cx="179400" cy="25696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BDC1F8CA-D134-02B9-8C5E-5669AEFDE40A}"/>
                  </a:ext>
                </a:extLst>
              </p:cNvPr>
              <p:cNvSpPr/>
              <p:nvPr/>
            </p:nvSpPr>
            <p:spPr>
              <a:xfrm>
                <a:off x="7531290" y="2520224"/>
                <a:ext cx="612511" cy="61251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CED3D65B-D98F-3587-4AE2-40AAC38105E7}"/>
                  </a:ext>
                </a:extLst>
              </p:cNvPr>
              <p:cNvCxnSpPr>
                <a:cxnSpLocks/>
                <a:stCxn id="38" idx="1"/>
                <a:endCxn id="41" idx="5"/>
              </p:cNvCxnSpPr>
              <p:nvPr/>
            </p:nvCxnSpPr>
            <p:spPr>
              <a:xfrm flipH="1" flipV="1">
                <a:off x="7360537" y="2389257"/>
                <a:ext cx="260453" cy="22066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A47DF7D-077F-F394-C67E-662BC972EC19}"/>
                </a:ext>
              </a:extLst>
            </p:cNvPr>
            <p:cNvSpPr/>
            <p:nvPr/>
          </p:nvSpPr>
          <p:spPr>
            <a:xfrm>
              <a:off x="9456477" y="2510120"/>
              <a:ext cx="612511" cy="61251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92400DA-713E-E427-658F-8DA98C8225CE}"/>
                </a:ext>
              </a:extLst>
            </p:cNvPr>
            <p:cNvSpPr/>
            <p:nvPr/>
          </p:nvSpPr>
          <p:spPr>
            <a:xfrm>
              <a:off x="10876335" y="2510119"/>
              <a:ext cx="612511" cy="61251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CB30EAD-7061-219B-8773-2928FEFF31F6}"/>
                </a:ext>
              </a:extLst>
            </p:cNvPr>
            <p:cNvCxnSpPr>
              <a:cxnSpLocks/>
              <a:stCxn id="33" idx="1"/>
              <a:endCxn id="43" idx="5"/>
            </p:cNvCxnSpPr>
            <p:nvPr/>
          </p:nvCxnSpPr>
          <p:spPr>
            <a:xfrm flipH="1" flipV="1">
              <a:off x="9290834" y="2307549"/>
              <a:ext cx="255343" cy="2922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8AFBD25-F6C3-4DFD-B3CE-0BF40BF4A6B2}"/>
                </a:ext>
              </a:extLst>
            </p:cNvPr>
            <p:cNvCxnSpPr>
              <a:cxnSpLocks/>
              <a:stCxn id="34" idx="1"/>
              <a:endCxn id="38" idx="5"/>
            </p:cNvCxnSpPr>
            <p:nvPr/>
          </p:nvCxnSpPr>
          <p:spPr>
            <a:xfrm flipH="1" flipV="1">
              <a:off x="10720118" y="2205002"/>
              <a:ext cx="245917" cy="3948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99240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47B19-4175-0B62-7DF1-3B6AEAC37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Balanced!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EA20C27-94E3-EF82-B066-C6C9318383F2}"/>
              </a:ext>
            </a:extLst>
          </p:cNvPr>
          <p:cNvGrpSpPr/>
          <p:nvPr/>
        </p:nvGrpSpPr>
        <p:grpSpPr>
          <a:xfrm>
            <a:off x="4342023" y="2047599"/>
            <a:ext cx="4036614" cy="2762801"/>
            <a:chOff x="8079280" y="365125"/>
            <a:chExt cx="4036614" cy="276280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B51145B-4143-BFCB-7640-8FD8DDFF7D48}"/>
                </a:ext>
              </a:extLst>
            </p:cNvPr>
            <p:cNvGrpSpPr/>
            <p:nvPr/>
          </p:nvGrpSpPr>
          <p:grpSpPr>
            <a:xfrm>
              <a:off x="8079280" y="365125"/>
              <a:ext cx="4036614" cy="2762801"/>
              <a:chOff x="5413263" y="1203158"/>
              <a:chExt cx="4036614" cy="2762801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92A3938F-B46C-93BC-ED09-2F255984F827}"/>
                  </a:ext>
                </a:extLst>
              </p:cNvPr>
              <p:cNvGrpSpPr/>
              <p:nvPr/>
            </p:nvGrpSpPr>
            <p:grpSpPr>
              <a:xfrm>
                <a:off x="5413263" y="1203158"/>
                <a:ext cx="4036614" cy="2762801"/>
                <a:chOff x="131609" y="2379747"/>
                <a:chExt cx="4036614" cy="2762801"/>
              </a:xfrm>
            </p:grpSpPr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B7675288-6037-34B7-9E5C-D6D7949784B4}"/>
                    </a:ext>
                  </a:extLst>
                </p:cNvPr>
                <p:cNvSpPr/>
                <p:nvPr/>
              </p:nvSpPr>
              <p:spPr>
                <a:xfrm>
                  <a:off x="2259363" y="2379747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B704ECC7-9CA7-1E83-E3A9-2656F12C935F}"/>
                    </a:ext>
                  </a:extLst>
                </p:cNvPr>
                <p:cNvSpPr/>
                <p:nvPr/>
              </p:nvSpPr>
              <p:spPr>
                <a:xfrm>
                  <a:off x="1556072" y="3043035"/>
                  <a:ext cx="612511" cy="612511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B20E0282-7434-FCEC-F4C6-75332C51EE8D}"/>
                    </a:ext>
                  </a:extLst>
                </p:cNvPr>
                <p:cNvSpPr/>
                <p:nvPr/>
              </p:nvSpPr>
              <p:spPr>
                <a:xfrm>
                  <a:off x="2943201" y="3007475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9</a:t>
                  </a:r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06EAA6EF-5E4C-14CF-6468-FF1412C45416}"/>
                    </a:ext>
                  </a:extLst>
                </p:cNvPr>
                <p:cNvSpPr/>
                <p:nvPr/>
              </p:nvSpPr>
              <p:spPr>
                <a:xfrm>
                  <a:off x="820352" y="3799360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>
                      <a:solidFill>
                        <a:schemeClr val="tx1"/>
                      </a:solidFill>
                    </a:rPr>
                    <a:t>0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8648D38D-39F5-CD24-C125-A3F92C192133}"/>
                    </a:ext>
                  </a:extLst>
                </p:cNvPr>
                <p:cNvSpPr/>
                <p:nvPr/>
              </p:nvSpPr>
              <p:spPr>
                <a:xfrm>
                  <a:off x="3555712" y="3697555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10</a:t>
                  </a:r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9B5CC251-E35B-0E4A-E608-C8D59CFA39BA}"/>
                    </a:ext>
                  </a:extLst>
                </p:cNvPr>
                <p:cNvSpPr/>
                <p:nvPr/>
              </p:nvSpPr>
              <p:spPr>
                <a:xfrm>
                  <a:off x="131609" y="4530037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-1</a:t>
                  </a:r>
                </a:p>
              </p:txBody>
            </p: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257813C4-9171-1F70-AB27-FB5B3EBADCFE}"/>
                    </a:ext>
                  </a:extLst>
                </p:cNvPr>
                <p:cNvCxnSpPr>
                  <a:cxnSpLocks/>
                  <a:stCxn id="13" idx="3"/>
                  <a:endCxn id="14" idx="7"/>
                </p:cNvCxnSpPr>
                <p:nvPr/>
              </p:nvCxnSpPr>
              <p:spPr>
                <a:xfrm flipH="1">
                  <a:off x="2078883" y="2902558"/>
                  <a:ext cx="270180" cy="2301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381CB6E9-1646-FA1B-F36F-61E19B529632}"/>
                    </a:ext>
                  </a:extLst>
                </p:cNvPr>
                <p:cNvCxnSpPr>
                  <a:cxnSpLocks/>
                  <a:stCxn id="13" idx="5"/>
                  <a:endCxn id="15" idx="1"/>
                </p:cNvCxnSpPr>
                <p:nvPr/>
              </p:nvCxnSpPr>
              <p:spPr>
                <a:xfrm>
                  <a:off x="2782174" y="2902558"/>
                  <a:ext cx="250727" cy="19461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64BECAB9-FB3B-AF93-8D29-10B949671677}"/>
                    </a:ext>
                  </a:extLst>
                </p:cNvPr>
                <p:cNvCxnSpPr>
                  <a:stCxn id="16" idx="7"/>
                  <a:endCxn id="14" idx="3"/>
                </p:cNvCxnSpPr>
                <p:nvPr/>
              </p:nvCxnSpPr>
              <p:spPr>
                <a:xfrm flipV="1">
                  <a:off x="1343163" y="3565846"/>
                  <a:ext cx="302609" cy="323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FFE59C21-08AC-00A0-4ADA-A7361360A9F3}"/>
                    </a:ext>
                  </a:extLst>
                </p:cNvPr>
                <p:cNvCxnSpPr>
                  <a:cxnSpLocks/>
                  <a:stCxn id="18" idx="7"/>
                  <a:endCxn id="16" idx="3"/>
                </p:cNvCxnSpPr>
                <p:nvPr/>
              </p:nvCxnSpPr>
              <p:spPr>
                <a:xfrm flipV="1">
                  <a:off x="654420" y="4322171"/>
                  <a:ext cx="255632" cy="29756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72642F43-8430-EC8F-D864-873EE7842B1A}"/>
                    </a:ext>
                  </a:extLst>
                </p:cNvPr>
                <p:cNvCxnSpPr>
                  <a:stCxn id="17" idx="1"/>
                  <a:endCxn id="15" idx="5"/>
                </p:cNvCxnSpPr>
                <p:nvPr/>
              </p:nvCxnSpPr>
              <p:spPr>
                <a:xfrm flipH="1" flipV="1">
                  <a:off x="3466012" y="3530286"/>
                  <a:ext cx="179400" cy="25696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9DD00EA-A418-BE18-C681-27FFFB3C4A1E}"/>
                  </a:ext>
                </a:extLst>
              </p:cNvPr>
              <p:cNvSpPr/>
              <p:nvPr/>
            </p:nvSpPr>
            <p:spPr>
              <a:xfrm>
                <a:off x="7531290" y="2520224"/>
                <a:ext cx="612511" cy="61251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0A12A2BC-B31E-4941-BFBF-ADA0D02D45AF}"/>
                  </a:ext>
                </a:extLst>
              </p:cNvPr>
              <p:cNvCxnSpPr>
                <a:cxnSpLocks/>
                <a:stCxn id="11" idx="7"/>
                <a:endCxn id="15" idx="3"/>
              </p:cNvCxnSpPr>
              <p:nvPr/>
            </p:nvCxnSpPr>
            <p:spPr>
              <a:xfrm flipV="1">
                <a:off x="8054101" y="2353697"/>
                <a:ext cx="260454" cy="2562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A19C799-DA8A-2F26-DC27-7578D35C4651}"/>
                </a:ext>
              </a:extLst>
            </p:cNvPr>
            <p:cNvSpPr/>
            <p:nvPr/>
          </p:nvSpPr>
          <p:spPr>
            <a:xfrm>
              <a:off x="9527597" y="2510120"/>
              <a:ext cx="612511" cy="61251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328692A-BCEB-ADDA-8859-370CE004120D}"/>
                </a:ext>
              </a:extLst>
            </p:cNvPr>
            <p:cNvSpPr/>
            <p:nvPr/>
          </p:nvSpPr>
          <p:spPr>
            <a:xfrm>
              <a:off x="10876335" y="2510119"/>
              <a:ext cx="612511" cy="61251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C1A7374-71FD-FD69-A95F-94455213B14E}"/>
                </a:ext>
              </a:extLst>
            </p:cNvPr>
            <p:cNvCxnSpPr>
              <a:cxnSpLocks/>
              <a:stCxn id="6" idx="1"/>
              <a:endCxn id="16" idx="5"/>
            </p:cNvCxnSpPr>
            <p:nvPr/>
          </p:nvCxnSpPr>
          <p:spPr>
            <a:xfrm flipH="1" flipV="1">
              <a:off x="9290834" y="2307549"/>
              <a:ext cx="326463" cy="2922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FA6DE27-BF70-6AE9-235C-E0A675DF8B03}"/>
                </a:ext>
              </a:extLst>
            </p:cNvPr>
            <p:cNvCxnSpPr>
              <a:cxnSpLocks/>
              <a:stCxn id="7" idx="1"/>
              <a:endCxn id="11" idx="5"/>
            </p:cNvCxnSpPr>
            <p:nvPr/>
          </p:nvCxnSpPr>
          <p:spPr>
            <a:xfrm flipH="1" flipV="1">
              <a:off x="10720118" y="2205002"/>
              <a:ext cx="245917" cy="3948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F186EDC3-E416-05CF-9067-F30AA73EF314}"/>
              </a:ext>
            </a:extLst>
          </p:cNvPr>
          <p:cNvSpPr/>
          <p:nvPr/>
        </p:nvSpPr>
        <p:spPr>
          <a:xfrm>
            <a:off x="8447176" y="4079723"/>
            <a:ext cx="612511" cy="6125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16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5DDBCDF-B0E8-9E3D-618B-C5949394660A}"/>
              </a:ext>
            </a:extLst>
          </p:cNvPr>
          <p:cNvCxnSpPr>
            <a:cxnSpLocks/>
            <a:stCxn id="3" idx="1"/>
            <a:endCxn id="17" idx="5"/>
          </p:cNvCxnSpPr>
          <p:nvPr/>
        </p:nvCxnSpPr>
        <p:spPr>
          <a:xfrm flipH="1" flipV="1">
            <a:off x="8288937" y="3888218"/>
            <a:ext cx="247939" cy="2812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656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049B8-F2AC-70F1-15D5-9EA626BAF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Rotation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9795C-1329-ACD8-8C3E-651F647C0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the left child the new root</a:t>
            </a:r>
          </a:p>
          <a:p>
            <a:r>
              <a:rPr lang="en-US" dirty="0"/>
              <a:t>Make the old root the right child of the new</a:t>
            </a:r>
          </a:p>
          <a:p>
            <a:r>
              <a:rPr lang="en-US" dirty="0"/>
              <a:t>Make the new root’s right subtree the old root’s left subtree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7EE3BEE-6549-5A90-A178-CB843F41D093}"/>
              </a:ext>
            </a:extLst>
          </p:cNvPr>
          <p:cNvGrpSpPr/>
          <p:nvPr/>
        </p:nvGrpSpPr>
        <p:grpSpPr>
          <a:xfrm>
            <a:off x="7578756" y="3338586"/>
            <a:ext cx="3385877" cy="2496093"/>
            <a:chOff x="7175930" y="136853"/>
            <a:chExt cx="3385877" cy="249609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45E7A0E4-A69B-B4AE-ACE7-EB5C89E52040}"/>
                    </a:ext>
                  </a:extLst>
                </p:cNvPr>
                <p:cNvSpPr/>
                <p:nvPr/>
              </p:nvSpPr>
              <p:spPr>
                <a:xfrm>
                  <a:off x="9124241" y="772395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45E7A0E4-A69B-B4AE-ACE7-EB5C89E520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24241" y="772395"/>
                  <a:ext cx="612511" cy="612511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Isosceles Triangle 34">
                  <a:extLst>
                    <a:ext uri="{FF2B5EF4-FFF2-40B4-BE49-F238E27FC236}">
                      <a16:creationId xmlns:a16="http://schemas.microsoft.com/office/drawing/2014/main" id="{EF1554DF-5FD8-FE91-0B86-80799DED6758}"/>
                    </a:ext>
                  </a:extLst>
                </p:cNvPr>
                <p:cNvSpPr/>
                <p:nvPr/>
              </p:nvSpPr>
              <p:spPr>
                <a:xfrm>
                  <a:off x="7342089" y="772395"/>
                  <a:ext cx="1084977" cy="979594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5" name="Isosceles Triangle 34">
                  <a:extLst>
                    <a:ext uri="{FF2B5EF4-FFF2-40B4-BE49-F238E27FC236}">
                      <a16:creationId xmlns:a16="http://schemas.microsoft.com/office/drawing/2014/main" id="{EF1554DF-5FD8-FE91-0B86-80799DED675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2089" y="772395"/>
                  <a:ext cx="1084977" cy="979594"/>
                </a:xfrm>
                <a:prstGeom prst="triangl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21653A17-97F6-3907-7154-1E08B77D7E3B}"/>
                    </a:ext>
                  </a:extLst>
                </p:cNvPr>
                <p:cNvSpPr/>
                <p:nvPr/>
              </p:nvSpPr>
              <p:spPr>
                <a:xfrm>
                  <a:off x="8428629" y="136853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21653A17-97F6-3907-7154-1E08B77D7E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8629" y="136853"/>
                  <a:ext cx="612511" cy="612511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Isosceles Triangle 36">
                  <a:extLst>
                    <a:ext uri="{FF2B5EF4-FFF2-40B4-BE49-F238E27FC236}">
                      <a16:creationId xmlns:a16="http://schemas.microsoft.com/office/drawing/2014/main" id="{99A0256F-8391-2976-BCFB-9053B00E322A}"/>
                    </a:ext>
                  </a:extLst>
                </p:cNvPr>
                <p:cNvSpPr/>
                <p:nvPr/>
              </p:nvSpPr>
              <p:spPr>
                <a:xfrm>
                  <a:off x="8345520" y="1578929"/>
                  <a:ext cx="1084977" cy="979594"/>
                </a:xfrm>
                <a:prstGeom prst="triangl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7" name="Isosceles Triangle 36">
                  <a:extLst>
                    <a:ext uri="{FF2B5EF4-FFF2-40B4-BE49-F238E27FC236}">
                      <a16:creationId xmlns:a16="http://schemas.microsoft.com/office/drawing/2014/main" id="{99A0256F-8391-2976-BCFB-9053B00E32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5520" y="1578929"/>
                  <a:ext cx="1084977" cy="979594"/>
                </a:xfrm>
                <a:prstGeom prst="triangl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Isosceles Triangle 37">
                  <a:extLst>
                    <a:ext uri="{FF2B5EF4-FFF2-40B4-BE49-F238E27FC236}">
                      <a16:creationId xmlns:a16="http://schemas.microsoft.com/office/drawing/2014/main" id="{C8ABD725-951D-1EF5-BC3F-7698AB03ED12}"/>
                    </a:ext>
                  </a:extLst>
                </p:cNvPr>
                <p:cNvSpPr/>
                <p:nvPr/>
              </p:nvSpPr>
              <p:spPr>
                <a:xfrm>
                  <a:off x="9476830" y="1586367"/>
                  <a:ext cx="1084977" cy="979594"/>
                </a:xfrm>
                <a:prstGeom prst="triangl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8" name="Isosceles Triangle 37">
                  <a:extLst>
                    <a:ext uri="{FF2B5EF4-FFF2-40B4-BE49-F238E27FC236}">
                      <a16:creationId xmlns:a16="http://schemas.microsoft.com/office/drawing/2014/main" id="{C8ABD725-951D-1EF5-BC3F-7698AB03ED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6830" y="1586367"/>
                  <a:ext cx="1084977" cy="979594"/>
                </a:xfrm>
                <a:prstGeom prst="triangl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962564D-E372-F50C-5980-C112EF7ECA4D}"/>
                </a:ext>
              </a:extLst>
            </p:cNvPr>
            <p:cNvCxnSpPr>
              <a:cxnSpLocks/>
              <a:stCxn id="36" idx="3"/>
              <a:endCxn id="35" idx="0"/>
            </p:cNvCxnSpPr>
            <p:nvPr/>
          </p:nvCxnSpPr>
          <p:spPr>
            <a:xfrm flipH="1">
              <a:off x="7884578" y="659664"/>
              <a:ext cx="633751" cy="1127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9A738FD-1682-5EB7-685E-AE958F861694}"/>
                </a:ext>
              </a:extLst>
            </p:cNvPr>
            <p:cNvCxnSpPr>
              <a:cxnSpLocks/>
              <a:stCxn id="34" idx="3"/>
              <a:endCxn id="37" idx="0"/>
            </p:cNvCxnSpPr>
            <p:nvPr/>
          </p:nvCxnSpPr>
          <p:spPr>
            <a:xfrm flipH="1">
              <a:off x="8888009" y="1295206"/>
              <a:ext cx="325932" cy="2837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69BC999-CE86-9682-91DC-E9C0F86021D7}"/>
                </a:ext>
              </a:extLst>
            </p:cNvPr>
            <p:cNvCxnSpPr>
              <a:cxnSpLocks/>
              <a:stCxn id="36" idx="5"/>
              <a:endCxn id="34" idx="1"/>
            </p:cNvCxnSpPr>
            <p:nvPr/>
          </p:nvCxnSpPr>
          <p:spPr>
            <a:xfrm>
              <a:off x="8951440" y="659664"/>
              <a:ext cx="262501" cy="2024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1A19D79-2582-DF96-4EE4-A322DE8F4EFA}"/>
                </a:ext>
              </a:extLst>
            </p:cNvPr>
            <p:cNvCxnSpPr>
              <a:cxnSpLocks/>
              <a:stCxn id="38" idx="0"/>
              <a:endCxn id="34" idx="5"/>
            </p:cNvCxnSpPr>
            <p:nvPr/>
          </p:nvCxnSpPr>
          <p:spPr>
            <a:xfrm flipH="1" flipV="1">
              <a:off x="9647052" y="1295206"/>
              <a:ext cx="372267" cy="2911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0CFD8699-FE14-3065-4767-9AEE33B862FF}"/>
                    </a:ext>
                  </a:extLst>
                </p:cNvPr>
                <p:cNvSpPr/>
                <p:nvPr/>
              </p:nvSpPr>
              <p:spPr>
                <a:xfrm>
                  <a:off x="7175930" y="2020435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0CFD8699-FE14-3065-4767-9AEE33B862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5930" y="2020435"/>
                  <a:ext cx="612511" cy="612511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946C4ED-4422-1E95-01CC-240395B3A549}"/>
                </a:ext>
              </a:extLst>
            </p:cNvPr>
            <p:cNvCxnSpPr>
              <a:cxnSpLocks/>
              <a:stCxn id="43" idx="0"/>
            </p:cNvCxnSpPr>
            <p:nvPr/>
          </p:nvCxnSpPr>
          <p:spPr>
            <a:xfrm flipH="1" flipV="1">
              <a:off x="7482185" y="1751989"/>
              <a:ext cx="1" cy="2684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Arrow: Right 63">
            <a:extLst>
              <a:ext uri="{FF2B5EF4-FFF2-40B4-BE49-F238E27FC236}">
                <a16:creationId xmlns:a16="http://schemas.microsoft.com/office/drawing/2014/main" id="{88549AC5-13F6-C0FF-FEBC-7A399516549C}"/>
              </a:ext>
            </a:extLst>
          </p:cNvPr>
          <p:cNvSpPr/>
          <p:nvPr/>
        </p:nvSpPr>
        <p:spPr>
          <a:xfrm>
            <a:off x="5315019" y="4291198"/>
            <a:ext cx="1531002" cy="110550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Right Rotation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ECBA3C8-A102-5ECE-C2C8-45E18D336C3D}"/>
              </a:ext>
            </a:extLst>
          </p:cNvPr>
          <p:cNvGrpSpPr/>
          <p:nvPr/>
        </p:nvGrpSpPr>
        <p:grpSpPr>
          <a:xfrm>
            <a:off x="726067" y="3227705"/>
            <a:ext cx="3585521" cy="3413842"/>
            <a:chOff x="726067" y="3227705"/>
            <a:chExt cx="3585521" cy="341384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FDCD005-FB82-BD66-A847-A2A9C4AA4C48}"/>
                </a:ext>
              </a:extLst>
            </p:cNvPr>
            <p:cNvGrpSpPr/>
            <p:nvPr/>
          </p:nvGrpSpPr>
          <p:grpSpPr>
            <a:xfrm>
              <a:off x="726067" y="3344160"/>
              <a:ext cx="3585521" cy="3297387"/>
              <a:chOff x="7048051" y="131613"/>
              <a:chExt cx="3585521" cy="329738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" name="Oval 3">
                    <a:extLst>
                      <a:ext uri="{FF2B5EF4-FFF2-40B4-BE49-F238E27FC236}">
                        <a16:creationId xmlns:a16="http://schemas.microsoft.com/office/drawing/2014/main" id="{C1579C2A-B914-DA18-E033-AA17F1B05F5E}"/>
                      </a:ext>
                    </a:extLst>
                  </p:cNvPr>
                  <p:cNvSpPr/>
                  <p:nvPr/>
                </p:nvSpPr>
                <p:spPr>
                  <a:xfrm>
                    <a:off x="8817298" y="131613"/>
                    <a:ext cx="612511" cy="61251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4" name="Oval 3">
                    <a:extLst>
                      <a:ext uri="{FF2B5EF4-FFF2-40B4-BE49-F238E27FC236}">
                        <a16:creationId xmlns:a16="http://schemas.microsoft.com/office/drawing/2014/main" id="{C1579C2A-B914-DA18-E033-AA17F1B05F5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17298" y="131613"/>
                    <a:ext cx="612511" cy="612511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" name="Isosceles Triangle 4">
                    <a:extLst>
                      <a:ext uri="{FF2B5EF4-FFF2-40B4-BE49-F238E27FC236}">
                        <a16:creationId xmlns:a16="http://schemas.microsoft.com/office/drawing/2014/main" id="{3C646EC5-C30F-BAB9-3C02-53BCFBF85885}"/>
                      </a:ext>
                    </a:extLst>
                  </p:cNvPr>
                  <p:cNvSpPr/>
                  <p:nvPr/>
                </p:nvSpPr>
                <p:spPr>
                  <a:xfrm>
                    <a:off x="7214210" y="1568449"/>
                    <a:ext cx="1084977" cy="979594"/>
                  </a:xfrm>
                  <a:prstGeom prst="triangl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5" name="Isosceles Triangle 4">
                    <a:extLst>
                      <a:ext uri="{FF2B5EF4-FFF2-40B4-BE49-F238E27FC236}">
                        <a16:creationId xmlns:a16="http://schemas.microsoft.com/office/drawing/2014/main" id="{3C646EC5-C30F-BAB9-3C02-53BCFBF8588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14210" y="1568449"/>
                    <a:ext cx="1084977" cy="979594"/>
                  </a:xfrm>
                  <a:prstGeom prst="triangl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" name="Oval 5">
                    <a:extLst>
                      <a:ext uri="{FF2B5EF4-FFF2-40B4-BE49-F238E27FC236}">
                        <a16:creationId xmlns:a16="http://schemas.microsoft.com/office/drawing/2014/main" id="{4FE3B610-E75F-1020-CCA6-40C1B56408F0}"/>
                      </a:ext>
                    </a:extLst>
                  </p:cNvPr>
                  <p:cNvSpPr/>
                  <p:nvPr/>
                </p:nvSpPr>
                <p:spPr>
                  <a:xfrm>
                    <a:off x="7992931" y="772396"/>
                    <a:ext cx="612511" cy="61251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6" name="Oval 5">
                    <a:extLst>
                      <a:ext uri="{FF2B5EF4-FFF2-40B4-BE49-F238E27FC236}">
                        <a16:creationId xmlns:a16="http://schemas.microsoft.com/office/drawing/2014/main" id="{4FE3B610-E75F-1020-CCA6-40C1B56408F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92931" y="772396"/>
                    <a:ext cx="612511" cy="612511"/>
                  </a:xfrm>
                  <a:prstGeom prst="ellipse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" name="Isosceles Triangle 6">
                    <a:extLst>
                      <a:ext uri="{FF2B5EF4-FFF2-40B4-BE49-F238E27FC236}">
                        <a16:creationId xmlns:a16="http://schemas.microsoft.com/office/drawing/2014/main" id="{3626D707-C34E-9327-B26E-2872891541EE}"/>
                      </a:ext>
                    </a:extLst>
                  </p:cNvPr>
                  <p:cNvSpPr/>
                  <p:nvPr/>
                </p:nvSpPr>
                <p:spPr>
                  <a:xfrm>
                    <a:off x="8345520" y="1568449"/>
                    <a:ext cx="1084977" cy="979594"/>
                  </a:xfrm>
                  <a:prstGeom prst="triangle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7" name="Isosceles Triangle 6">
                    <a:extLst>
                      <a:ext uri="{FF2B5EF4-FFF2-40B4-BE49-F238E27FC236}">
                        <a16:creationId xmlns:a16="http://schemas.microsoft.com/office/drawing/2014/main" id="{3626D707-C34E-9327-B26E-2872891541E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45520" y="1568449"/>
                    <a:ext cx="1084977" cy="979594"/>
                  </a:xfrm>
                  <a:prstGeom prst="triangle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" name="Isosceles Triangle 7">
                    <a:extLst>
                      <a:ext uri="{FF2B5EF4-FFF2-40B4-BE49-F238E27FC236}">
                        <a16:creationId xmlns:a16="http://schemas.microsoft.com/office/drawing/2014/main" id="{1F4E81E5-66F7-19E2-D095-BE6AA12C1AC1}"/>
                      </a:ext>
                    </a:extLst>
                  </p:cNvPr>
                  <p:cNvSpPr/>
                  <p:nvPr/>
                </p:nvSpPr>
                <p:spPr>
                  <a:xfrm>
                    <a:off x="9548595" y="758260"/>
                    <a:ext cx="1084977" cy="979594"/>
                  </a:xfrm>
                  <a:prstGeom prst="triangle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8" name="Isosceles Triangle 7">
                    <a:extLst>
                      <a:ext uri="{FF2B5EF4-FFF2-40B4-BE49-F238E27FC236}">
                        <a16:creationId xmlns:a16="http://schemas.microsoft.com/office/drawing/2014/main" id="{1F4E81E5-66F7-19E2-D095-BE6AA12C1AC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48595" y="758260"/>
                    <a:ext cx="1084977" cy="979594"/>
                  </a:xfrm>
                  <a:prstGeom prst="triangle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7B7B1586-83AD-014F-F29B-ED7281AEF95D}"/>
                  </a:ext>
                </a:extLst>
              </p:cNvPr>
              <p:cNvCxnSpPr>
                <a:cxnSpLocks/>
                <a:stCxn id="6" idx="3"/>
                <a:endCxn id="5" idx="0"/>
              </p:cNvCxnSpPr>
              <p:nvPr/>
            </p:nvCxnSpPr>
            <p:spPr>
              <a:xfrm flipH="1">
                <a:off x="7756699" y="1295207"/>
                <a:ext cx="325932" cy="2732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1A6ADD7-48CD-EBB0-0667-39AD6203B8F4}"/>
                  </a:ext>
                </a:extLst>
              </p:cNvPr>
              <p:cNvCxnSpPr>
                <a:cxnSpLocks/>
                <a:stCxn id="6" idx="5"/>
                <a:endCxn id="7" idx="0"/>
              </p:cNvCxnSpPr>
              <p:nvPr/>
            </p:nvCxnSpPr>
            <p:spPr>
              <a:xfrm>
                <a:off x="8515742" y="1295207"/>
                <a:ext cx="372267" cy="2732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1A816D49-A49E-3DD3-C079-EE0D995FB3A7}"/>
                  </a:ext>
                </a:extLst>
              </p:cNvPr>
              <p:cNvCxnSpPr>
                <a:cxnSpLocks/>
                <a:stCxn id="6" idx="7"/>
                <a:endCxn id="4" idx="3"/>
              </p:cNvCxnSpPr>
              <p:nvPr/>
            </p:nvCxnSpPr>
            <p:spPr>
              <a:xfrm flipV="1">
                <a:off x="8515742" y="654424"/>
                <a:ext cx="391256" cy="2076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B6498DDE-3587-8F96-6A1C-4AB53C4EC313}"/>
                  </a:ext>
                </a:extLst>
              </p:cNvPr>
              <p:cNvCxnSpPr>
                <a:cxnSpLocks/>
                <a:stCxn id="8" idx="0"/>
                <a:endCxn id="4" idx="5"/>
              </p:cNvCxnSpPr>
              <p:nvPr/>
            </p:nvCxnSpPr>
            <p:spPr>
              <a:xfrm flipH="1" flipV="1">
                <a:off x="9340109" y="654424"/>
                <a:ext cx="750975" cy="1038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239CFFC8-CF26-D2AD-E672-09061A5048B0}"/>
                      </a:ext>
                    </a:extLst>
                  </p:cNvPr>
                  <p:cNvSpPr/>
                  <p:nvPr/>
                </p:nvSpPr>
                <p:spPr>
                  <a:xfrm>
                    <a:off x="7048051" y="2816489"/>
                    <a:ext cx="612511" cy="61251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239CFFC8-CF26-D2AD-E672-09061A5048B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48051" y="2816489"/>
                    <a:ext cx="612511" cy="612511"/>
                  </a:xfrm>
                  <a:prstGeom prst="ellipse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0E83608A-477E-6324-E54F-86966C47F633}"/>
                  </a:ext>
                </a:extLst>
              </p:cNvPr>
              <p:cNvCxnSpPr>
                <a:cxnSpLocks/>
                <a:stCxn id="27" idx="0"/>
              </p:cNvCxnSpPr>
              <p:nvPr/>
            </p:nvCxnSpPr>
            <p:spPr>
              <a:xfrm flipH="1" flipV="1">
                <a:off x="7354306" y="2548043"/>
                <a:ext cx="1" cy="2684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3150729F-C8ED-BB5F-9CEB-CF399CB6A872}"/>
                    </a:ext>
                  </a:extLst>
                </p:cNvPr>
                <p:cNvSpPr txBox="1"/>
                <p:nvPr/>
              </p:nvSpPr>
              <p:spPr>
                <a:xfrm>
                  <a:off x="735435" y="4595206"/>
                  <a:ext cx="7737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3150729F-C8ED-BB5F-9CEB-CF399CB6A8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435" y="4595206"/>
                  <a:ext cx="773738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18CD5917-6748-AFE6-4CA8-6A26740C5DD1}"/>
                    </a:ext>
                  </a:extLst>
                </p:cNvPr>
                <p:cNvSpPr txBox="1"/>
                <p:nvPr/>
              </p:nvSpPr>
              <p:spPr>
                <a:xfrm>
                  <a:off x="2172271" y="4638800"/>
                  <a:ext cx="3697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18CD5917-6748-AFE6-4CA8-6A26740C5D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2271" y="4638800"/>
                  <a:ext cx="369781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6FFBE299-FED8-D1B2-BD66-101DA35B695A}"/>
                    </a:ext>
                  </a:extLst>
                </p:cNvPr>
                <p:cNvSpPr txBox="1"/>
                <p:nvPr/>
              </p:nvSpPr>
              <p:spPr>
                <a:xfrm>
                  <a:off x="1157833" y="3786141"/>
                  <a:ext cx="7737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6FFBE299-FED8-D1B2-BD66-101DA35B69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7833" y="3786141"/>
                  <a:ext cx="773738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113857C4-4F9F-E95E-044D-F1A4FA7A55E8}"/>
                    </a:ext>
                  </a:extLst>
                </p:cNvPr>
                <p:cNvSpPr txBox="1"/>
                <p:nvPr/>
              </p:nvSpPr>
              <p:spPr>
                <a:xfrm>
                  <a:off x="1835210" y="3227705"/>
                  <a:ext cx="7737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113857C4-4F9F-E95E-044D-F1A4FA7A55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5210" y="3227705"/>
                  <a:ext cx="773738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3305BF72-9FFD-DF53-8C7C-A4B213E38B05}"/>
                    </a:ext>
                  </a:extLst>
                </p:cNvPr>
                <p:cNvSpPr txBox="1"/>
                <p:nvPr/>
              </p:nvSpPr>
              <p:spPr>
                <a:xfrm>
                  <a:off x="3343276" y="3879162"/>
                  <a:ext cx="3697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3305BF72-9FFD-DF53-8C7C-A4B213E38B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3276" y="3879162"/>
                  <a:ext cx="369781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FB41DCC-41DB-D581-B281-F635D03CF8ED}"/>
                  </a:ext>
                </a:extLst>
              </p:cNvPr>
              <p:cNvSpPr txBox="1"/>
              <p:nvPr/>
            </p:nvSpPr>
            <p:spPr>
              <a:xfrm>
                <a:off x="7493545" y="3883834"/>
                <a:ext cx="7737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FB41DCC-41DB-D581-B281-F635D03CF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545" y="3883834"/>
                <a:ext cx="773738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D7BB27A-42A5-BE9A-F1FF-42EABAE1A987}"/>
                  </a:ext>
                </a:extLst>
              </p:cNvPr>
              <p:cNvSpPr txBox="1"/>
              <p:nvPr/>
            </p:nvSpPr>
            <p:spPr>
              <a:xfrm>
                <a:off x="8903142" y="4006017"/>
                <a:ext cx="7737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D7BB27A-42A5-BE9A-F1FF-42EABAE1A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3142" y="4006017"/>
                <a:ext cx="773738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B62FD0DC-BCE5-FBBA-1AFF-5D9EBF1AE5F1}"/>
                  </a:ext>
                </a:extLst>
              </p:cNvPr>
              <p:cNvSpPr txBox="1"/>
              <p:nvPr/>
            </p:nvSpPr>
            <p:spPr>
              <a:xfrm>
                <a:off x="8197681" y="3203649"/>
                <a:ext cx="7737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B62FD0DC-BCE5-FBBA-1AFF-5D9EBF1AE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7681" y="3203649"/>
                <a:ext cx="773737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14EBFC5-1ACD-0DA1-DFC1-D0673D9497BA}"/>
                  </a:ext>
                </a:extLst>
              </p:cNvPr>
              <p:cNvSpPr txBox="1"/>
              <p:nvPr/>
            </p:nvSpPr>
            <p:spPr>
              <a:xfrm>
                <a:off x="8967387" y="4619683"/>
                <a:ext cx="3697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14EBFC5-1ACD-0DA1-DFC1-D0673D949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7387" y="4619683"/>
                <a:ext cx="369781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7634E40-271E-6922-B9EA-EFC82ADE55EC}"/>
                  </a:ext>
                </a:extLst>
              </p:cNvPr>
              <p:cNvSpPr txBox="1"/>
              <p:nvPr/>
            </p:nvSpPr>
            <p:spPr>
              <a:xfrm>
                <a:off x="10038951" y="4619683"/>
                <a:ext cx="3697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7634E40-271E-6922-B9EA-EFC82ADE5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8951" y="4619683"/>
                <a:ext cx="369781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8197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47B19-4175-0B62-7DF1-3B6AEAC37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Example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43823FD-4399-AFC7-649D-4594D6C04EC3}"/>
              </a:ext>
            </a:extLst>
          </p:cNvPr>
          <p:cNvSpPr/>
          <p:nvPr/>
        </p:nvSpPr>
        <p:spPr>
          <a:xfrm>
            <a:off x="4724510" y="721650"/>
            <a:ext cx="612511" cy="6125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32446E4-9138-A2A4-E19E-29B53DF03839}"/>
              </a:ext>
            </a:extLst>
          </p:cNvPr>
          <p:cNvGrpSpPr/>
          <p:nvPr/>
        </p:nvGrpSpPr>
        <p:grpSpPr>
          <a:xfrm>
            <a:off x="4230263" y="2047599"/>
            <a:ext cx="4670290" cy="2762801"/>
            <a:chOff x="4230263" y="2047599"/>
            <a:chExt cx="4670290" cy="2762801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CBD8AE1-725E-4680-44A4-75821DD1C63E}"/>
                </a:ext>
              </a:extLst>
            </p:cNvPr>
            <p:cNvGrpSpPr/>
            <p:nvPr/>
          </p:nvGrpSpPr>
          <p:grpSpPr>
            <a:xfrm>
              <a:off x="4230263" y="2047599"/>
              <a:ext cx="4670290" cy="2762801"/>
              <a:chOff x="4342023" y="2047599"/>
              <a:chExt cx="4670290" cy="2762801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6EA20C27-94E3-EF82-B066-C6C9318383F2}"/>
                  </a:ext>
                </a:extLst>
              </p:cNvPr>
              <p:cNvGrpSpPr/>
              <p:nvPr/>
            </p:nvGrpSpPr>
            <p:grpSpPr>
              <a:xfrm>
                <a:off x="4342023" y="2047599"/>
                <a:ext cx="4036614" cy="2762801"/>
                <a:chOff x="8079280" y="365125"/>
                <a:chExt cx="4036614" cy="2762801"/>
              </a:xfrm>
            </p:grpSpPr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8B51145B-4143-BFCB-7640-8FD8DDFF7D48}"/>
                    </a:ext>
                  </a:extLst>
                </p:cNvPr>
                <p:cNvGrpSpPr/>
                <p:nvPr/>
              </p:nvGrpSpPr>
              <p:grpSpPr>
                <a:xfrm>
                  <a:off x="8079280" y="365125"/>
                  <a:ext cx="4036614" cy="2762801"/>
                  <a:chOff x="5413263" y="1203158"/>
                  <a:chExt cx="4036614" cy="2762801"/>
                </a:xfrm>
              </p:grpSpPr>
              <p:grpSp>
                <p:nvGrpSpPr>
                  <p:cNvPr id="10" name="Group 9">
                    <a:extLst>
                      <a:ext uri="{FF2B5EF4-FFF2-40B4-BE49-F238E27FC236}">
                        <a16:creationId xmlns:a16="http://schemas.microsoft.com/office/drawing/2014/main" id="{92A3938F-B46C-93BC-ED09-2F255984F827}"/>
                      </a:ext>
                    </a:extLst>
                  </p:cNvPr>
                  <p:cNvGrpSpPr/>
                  <p:nvPr/>
                </p:nvGrpSpPr>
                <p:grpSpPr>
                  <a:xfrm>
                    <a:off x="5413263" y="1203158"/>
                    <a:ext cx="4036614" cy="2762801"/>
                    <a:chOff x="131609" y="2379747"/>
                    <a:chExt cx="4036614" cy="2762801"/>
                  </a:xfrm>
                </p:grpSpPr>
                <p:sp>
                  <p:nvSpPr>
                    <p:cNvPr id="13" name="Oval 12">
                      <a:extLst>
                        <a:ext uri="{FF2B5EF4-FFF2-40B4-BE49-F238E27FC236}">
                          <a16:creationId xmlns:a16="http://schemas.microsoft.com/office/drawing/2014/main" id="{B7675288-6037-34B7-9E5C-D6D7949784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59363" y="2379747"/>
                      <a:ext cx="612511" cy="61251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p:txBody>
                </p:sp>
                <p:sp>
                  <p:nvSpPr>
                    <p:cNvPr id="14" name="Oval 13">
                      <a:extLst>
                        <a:ext uri="{FF2B5EF4-FFF2-40B4-BE49-F238E27FC236}">
                          <a16:creationId xmlns:a16="http://schemas.microsoft.com/office/drawing/2014/main" id="{B704ECC7-9CA7-1E83-E3A9-2656F12C93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6072" y="3043035"/>
                      <a:ext cx="612511" cy="612511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p:txBody>
                </p:sp>
                <p:sp>
                  <p:nvSpPr>
                    <p:cNvPr id="15" name="Oval 14">
                      <a:extLst>
                        <a:ext uri="{FF2B5EF4-FFF2-40B4-BE49-F238E27FC236}">
                          <a16:creationId xmlns:a16="http://schemas.microsoft.com/office/drawing/2014/main" id="{B20E0282-7434-FCEC-F4C6-75332C51EE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43201" y="3007475"/>
                      <a:ext cx="612511" cy="61251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p:txBody>
                </p:sp>
                <p:sp>
                  <p:nvSpPr>
                    <p:cNvPr id="16" name="Oval 15">
                      <a:extLst>
                        <a:ext uri="{FF2B5EF4-FFF2-40B4-BE49-F238E27FC236}">
                          <a16:creationId xmlns:a16="http://schemas.microsoft.com/office/drawing/2014/main" id="{06EAA6EF-5E4C-14CF-6468-FF1412C454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0352" y="3799360"/>
                      <a:ext cx="612511" cy="61251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p:txBody>
                </p:sp>
                <p:sp>
                  <p:nvSpPr>
                    <p:cNvPr id="17" name="Oval 16">
                      <a:extLst>
                        <a:ext uri="{FF2B5EF4-FFF2-40B4-BE49-F238E27FC236}">
                          <a16:creationId xmlns:a16="http://schemas.microsoft.com/office/drawing/2014/main" id="{8648D38D-39F5-CD24-C125-A3F92C1921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55712" y="3697555"/>
                      <a:ext cx="612511" cy="61251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p:txBody>
                </p:sp>
                <p:sp>
                  <p:nvSpPr>
                    <p:cNvPr id="18" name="Oval 17">
                      <a:extLst>
                        <a:ext uri="{FF2B5EF4-FFF2-40B4-BE49-F238E27FC236}">
                          <a16:creationId xmlns:a16="http://schemas.microsoft.com/office/drawing/2014/main" id="{9B5CC251-E35B-0E4A-E608-C8D59CFA39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609" y="4530037"/>
                      <a:ext cx="612511" cy="61251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p:txBody>
                </p:sp>
                <p:cxnSp>
                  <p:nvCxnSpPr>
                    <p:cNvPr id="19" name="Straight Connector 18">
                      <a:extLst>
                        <a:ext uri="{FF2B5EF4-FFF2-40B4-BE49-F238E27FC236}">
                          <a16:creationId xmlns:a16="http://schemas.microsoft.com/office/drawing/2014/main" id="{257813C4-9171-1F70-AB27-FB5B3EBADCFE}"/>
                        </a:ext>
                      </a:extLst>
                    </p:cNvPr>
                    <p:cNvCxnSpPr>
                      <a:cxnSpLocks/>
                      <a:stCxn id="13" idx="3"/>
                      <a:endCxn id="14" idx="7"/>
                    </p:cNvCxnSpPr>
                    <p:nvPr/>
                  </p:nvCxnSpPr>
                  <p:spPr>
                    <a:xfrm flipH="1">
                      <a:off x="2078883" y="2902558"/>
                      <a:ext cx="270180" cy="230177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" name="Straight Connector 19">
                      <a:extLst>
                        <a:ext uri="{FF2B5EF4-FFF2-40B4-BE49-F238E27FC236}">
                          <a16:creationId xmlns:a16="http://schemas.microsoft.com/office/drawing/2014/main" id="{381CB6E9-1646-FA1B-F36F-61E19B529632}"/>
                        </a:ext>
                      </a:extLst>
                    </p:cNvPr>
                    <p:cNvCxnSpPr>
                      <a:cxnSpLocks/>
                      <a:stCxn id="13" idx="5"/>
                      <a:endCxn id="15" idx="1"/>
                    </p:cNvCxnSpPr>
                    <p:nvPr/>
                  </p:nvCxnSpPr>
                  <p:spPr>
                    <a:xfrm>
                      <a:off x="2782174" y="2902558"/>
                      <a:ext cx="250727" cy="194617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" name="Straight Connector 20">
                      <a:extLst>
                        <a:ext uri="{FF2B5EF4-FFF2-40B4-BE49-F238E27FC236}">
                          <a16:creationId xmlns:a16="http://schemas.microsoft.com/office/drawing/2014/main" id="{64BECAB9-FB3B-AF93-8D29-10B949671677}"/>
                        </a:ext>
                      </a:extLst>
                    </p:cNvPr>
                    <p:cNvCxnSpPr>
                      <a:stCxn id="16" idx="7"/>
                      <a:endCxn id="14" idx="3"/>
                    </p:cNvCxnSpPr>
                    <p:nvPr/>
                  </p:nvCxnSpPr>
                  <p:spPr>
                    <a:xfrm flipV="1">
                      <a:off x="1343163" y="3565846"/>
                      <a:ext cx="302609" cy="32321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" name="Straight Connector 21">
                      <a:extLst>
                        <a:ext uri="{FF2B5EF4-FFF2-40B4-BE49-F238E27FC236}">
                          <a16:creationId xmlns:a16="http://schemas.microsoft.com/office/drawing/2014/main" id="{FFE59C21-08AC-00A0-4ADA-A7361360A9F3}"/>
                        </a:ext>
                      </a:extLst>
                    </p:cNvPr>
                    <p:cNvCxnSpPr>
                      <a:cxnSpLocks/>
                      <a:stCxn id="18" idx="7"/>
                      <a:endCxn id="16" idx="3"/>
                    </p:cNvCxnSpPr>
                    <p:nvPr/>
                  </p:nvCxnSpPr>
                  <p:spPr>
                    <a:xfrm flipV="1">
                      <a:off x="654420" y="4322171"/>
                      <a:ext cx="255632" cy="29756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" name="Straight Connector 22">
                      <a:extLst>
                        <a:ext uri="{FF2B5EF4-FFF2-40B4-BE49-F238E27FC236}">
                          <a16:creationId xmlns:a16="http://schemas.microsoft.com/office/drawing/2014/main" id="{72642F43-8430-EC8F-D864-873EE7842B1A}"/>
                        </a:ext>
                      </a:extLst>
                    </p:cNvPr>
                    <p:cNvCxnSpPr>
                      <a:stCxn id="17" idx="1"/>
                      <a:endCxn id="15" idx="5"/>
                    </p:cNvCxnSpPr>
                    <p:nvPr/>
                  </p:nvCxnSpPr>
                  <p:spPr>
                    <a:xfrm flipH="1" flipV="1">
                      <a:off x="3466012" y="3530286"/>
                      <a:ext cx="179400" cy="25696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79DD00EA-A418-BE18-C681-27FFFB3C4A1E}"/>
                      </a:ext>
                    </a:extLst>
                  </p:cNvPr>
                  <p:cNvSpPr/>
                  <p:nvPr/>
                </p:nvSpPr>
                <p:spPr>
                  <a:xfrm>
                    <a:off x="7232429" y="2607299"/>
                    <a:ext cx="612511" cy="612511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6</a:t>
                    </a:r>
                  </a:p>
                </p:txBody>
              </p:sp>
              <p:cxnSp>
                <p:nvCxnSpPr>
                  <p:cNvPr id="12" name="Straight Connector 11">
                    <a:extLst>
                      <a:ext uri="{FF2B5EF4-FFF2-40B4-BE49-F238E27FC236}">
                        <a16:creationId xmlns:a16="http://schemas.microsoft.com/office/drawing/2014/main" id="{0A12A2BC-B31E-4941-BFBF-ADA0D02D45AF}"/>
                      </a:ext>
                    </a:extLst>
                  </p:cNvPr>
                  <p:cNvCxnSpPr>
                    <a:cxnSpLocks/>
                    <a:stCxn id="11" idx="0"/>
                    <a:endCxn id="14" idx="5"/>
                  </p:cNvCxnSpPr>
                  <p:nvPr/>
                </p:nvCxnSpPr>
                <p:spPr>
                  <a:xfrm flipH="1" flipV="1">
                    <a:off x="7360537" y="2389257"/>
                    <a:ext cx="178148" cy="21804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1A19C799-DA8A-2F26-DC27-7578D35C4651}"/>
                    </a:ext>
                  </a:extLst>
                </p:cNvPr>
                <p:cNvSpPr/>
                <p:nvPr/>
              </p:nvSpPr>
              <p:spPr>
                <a:xfrm>
                  <a:off x="9507277" y="2510120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FC1A7374-71FD-FD69-A95F-94455213B14E}"/>
                    </a:ext>
                  </a:extLst>
                </p:cNvPr>
                <p:cNvCxnSpPr>
                  <a:cxnSpLocks/>
                  <a:stCxn id="6" idx="1"/>
                  <a:endCxn id="16" idx="5"/>
                </p:cNvCxnSpPr>
                <p:nvPr/>
              </p:nvCxnSpPr>
              <p:spPr>
                <a:xfrm flipH="1" flipV="1">
                  <a:off x="9290834" y="2307549"/>
                  <a:ext cx="306143" cy="2922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6493EE81-79AC-DE68-9A1F-CDA7EA42D76A}"/>
                  </a:ext>
                </a:extLst>
              </p:cNvPr>
              <p:cNvSpPr/>
              <p:nvPr/>
            </p:nvSpPr>
            <p:spPr>
              <a:xfrm>
                <a:off x="8399802" y="4192593"/>
                <a:ext cx="612511" cy="6125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18</a:t>
                </a:r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A6F75729-F65E-C4F4-74CB-2513D6DBF1FD}"/>
                  </a:ext>
                </a:extLst>
              </p:cNvPr>
              <p:cNvCxnSpPr>
                <a:cxnSpLocks/>
                <a:stCxn id="3" idx="1"/>
                <a:endCxn id="17" idx="5"/>
              </p:cNvCxnSpPr>
              <p:nvPr/>
            </p:nvCxnSpPr>
            <p:spPr>
              <a:xfrm flipH="1" flipV="1">
                <a:off x="8288937" y="3888218"/>
                <a:ext cx="200565" cy="3940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FBF94FE-1225-CB32-42BB-5EC453023FB8}"/>
                </a:ext>
              </a:extLst>
            </p:cNvPr>
            <p:cNvSpPr/>
            <p:nvPr/>
          </p:nvSpPr>
          <p:spPr>
            <a:xfrm>
              <a:off x="6703340" y="3467212"/>
              <a:ext cx="612511" cy="61251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A5FFC1A-2EDE-F427-E8D4-554C6D0317D9}"/>
                </a:ext>
              </a:extLst>
            </p:cNvPr>
            <p:cNvCxnSpPr>
              <a:cxnSpLocks/>
              <a:stCxn id="40" idx="0"/>
              <a:endCxn id="15" idx="3"/>
            </p:cNvCxnSpPr>
            <p:nvPr/>
          </p:nvCxnSpPr>
          <p:spPr>
            <a:xfrm flipV="1">
              <a:off x="7009596" y="3198138"/>
              <a:ext cx="121959" cy="2690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69188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A2BB8-1757-47E6-5A9A-341F97678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 Naïve attempts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F237A-E790-EB7E-425D-92EA32BD0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Binary Search Trees (Friday)</a:t>
            </a:r>
          </a:p>
          <a:p>
            <a:r>
              <a:rPr lang="en-US" dirty="0"/>
              <a:t>Tries (Project)</a:t>
            </a:r>
          </a:p>
          <a:p>
            <a:r>
              <a:rPr lang="en-US" dirty="0"/>
              <a:t>AVL Trees (Today)</a:t>
            </a:r>
          </a:p>
          <a:p>
            <a:r>
              <a:rPr lang="en-US" dirty="0"/>
              <a:t>B-Trees (this week)</a:t>
            </a:r>
          </a:p>
          <a:p>
            <a:r>
              <a:rPr lang="en-US" dirty="0" err="1"/>
              <a:t>HashTables</a:t>
            </a:r>
            <a:r>
              <a:rPr lang="en-US" dirty="0"/>
              <a:t> (next week)</a:t>
            </a:r>
          </a:p>
          <a:p>
            <a:r>
              <a:rPr lang="en-US" dirty="0"/>
              <a:t>Red-Black Trees (not included in this course)</a:t>
            </a:r>
          </a:p>
          <a:p>
            <a:r>
              <a:rPr lang="en-US" dirty="0"/>
              <a:t>Splay Trees (not included in this course)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6128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47B19-4175-0B62-7DF1-3B6AEAC37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Balanced!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926A37C-DC4E-1DF1-E0A9-8D20590D823C}"/>
              </a:ext>
            </a:extLst>
          </p:cNvPr>
          <p:cNvSpPr txBox="1"/>
          <p:nvPr/>
        </p:nvSpPr>
        <p:spPr>
          <a:xfrm>
            <a:off x="4954854" y="2433907"/>
            <a:ext cx="11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Height = 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E235826-B7EF-1706-1639-379D27BA4AB3}"/>
              </a:ext>
            </a:extLst>
          </p:cNvPr>
          <p:cNvSpPr txBox="1"/>
          <p:nvPr/>
        </p:nvSpPr>
        <p:spPr>
          <a:xfrm>
            <a:off x="7963731" y="2605027"/>
            <a:ext cx="11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Height = 3</a:t>
            </a:r>
          </a:p>
        </p:txBody>
      </p:sp>
      <p:sp>
        <p:nvSpPr>
          <p:cNvPr id="29" name="Arrow: Circular 28">
            <a:extLst>
              <a:ext uri="{FF2B5EF4-FFF2-40B4-BE49-F238E27FC236}">
                <a16:creationId xmlns:a16="http://schemas.microsoft.com/office/drawing/2014/main" id="{2DFE5A13-2615-2C1A-4922-C60FF284B30E}"/>
              </a:ext>
            </a:extLst>
          </p:cNvPr>
          <p:cNvSpPr/>
          <p:nvPr/>
        </p:nvSpPr>
        <p:spPr>
          <a:xfrm flipH="1">
            <a:off x="6561351" y="2160566"/>
            <a:ext cx="1639005" cy="1919157"/>
          </a:xfrm>
          <a:prstGeom prst="circular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648F3C6-8527-ECD6-3799-58D47DA49C8A}"/>
              </a:ext>
            </a:extLst>
          </p:cNvPr>
          <p:cNvSpPr txBox="1"/>
          <p:nvPr/>
        </p:nvSpPr>
        <p:spPr>
          <a:xfrm>
            <a:off x="6970528" y="1623533"/>
            <a:ext cx="4824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Solution: rotate the deepest imbalance to the left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10B0969-2DC8-E369-208A-DA6169430CAA}"/>
              </a:ext>
            </a:extLst>
          </p:cNvPr>
          <p:cNvSpPr/>
          <p:nvPr/>
        </p:nvSpPr>
        <p:spPr>
          <a:xfrm>
            <a:off x="8900553" y="4805104"/>
            <a:ext cx="612511" cy="6125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BF52FE1-BD1F-28E9-967F-5676B0189442}"/>
              </a:ext>
            </a:extLst>
          </p:cNvPr>
          <p:cNvCxnSpPr>
            <a:cxnSpLocks/>
            <a:stCxn id="52" idx="1"/>
            <a:endCxn id="111" idx="5"/>
          </p:cNvCxnSpPr>
          <p:nvPr/>
        </p:nvCxnSpPr>
        <p:spPr>
          <a:xfrm flipH="1" flipV="1">
            <a:off x="8810853" y="4715404"/>
            <a:ext cx="179400" cy="179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31B4431-1959-3D11-4655-89732DFF56CB}"/>
              </a:ext>
            </a:extLst>
          </p:cNvPr>
          <p:cNvGrpSpPr/>
          <p:nvPr/>
        </p:nvGrpSpPr>
        <p:grpSpPr>
          <a:xfrm>
            <a:off x="4230263" y="2047599"/>
            <a:ext cx="4670290" cy="2762801"/>
            <a:chOff x="4230263" y="2047599"/>
            <a:chExt cx="4670290" cy="2762801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1896F7C7-534A-BA83-2083-347AFDB97A18}"/>
                </a:ext>
              </a:extLst>
            </p:cNvPr>
            <p:cNvGrpSpPr/>
            <p:nvPr/>
          </p:nvGrpSpPr>
          <p:grpSpPr>
            <a:xfrm>
              <a:off x="4230263" y="2047599"/>
              <a:ext cx="4670290" cy="2762801"/>
              <a:chOff x="4342023" y="2047599"/>
              <a:chExt cx="4670290" cy="2762801"/>
            </a:xfrm>
          </p:grpSpPr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5A1733A1-39DF-181D-8445-504416FEB180}"/>
                  </a:ext>
                </a:extLst>
              </p:cNvPr>
              <p:cNvGrpSpPr/>
              <p:nvPr/>
            </p:nvGrpSpPr>
            <p:grpSpPr>
              <a:xfrm>
                <a:off x="4342023" y="2047599"/>
                <a:ext cx="4036614" cy="2762801"/>
                <a:chOff x="8079280" y="365125"/>
                <a:chExt cx="4036614" cy="2762801"/>
              </a:xfrm>
            </p:grpSpPr>
            <p:grpSp>
              <p:nvGrpSpPr>
                <p:cNvPr id="113" name="Group 112">
                  <a:extLst>
                    <a:ext uri="{FF2B5EF4-FFF2-40B4-BE49-F238E27FC236}">
                      <a16:creationId xmlns:a16="http://schemas.microsoft.com/office/drawing/2014/main" id="{722102BA-7EB1-3CC8-6B87-3FCB4314BAE3}"/>
                    </a:ext>
                  </a:extLst>
                </p:cNvPr>
                <p:cNvGrpSpPr/>
                <p:nvPr/>
              </p:nvGrpSpPr>
              <p:grpSpPr>
                <a:xfrm>
                  <a:off x="8079280" y="365125"/>
                  <a:ext cx="4036614" cy="2762801"/>
                  <a:chOff x="5413263" y="1203158"/>
                  <a:chExt cx="4036614" cy="2762801"/>
                </a:xfrm>
              </p:grpSpPr>
              <p:grpSp>
                <p:nvGrpSpPr>
                  <p:cNvPr id="116" name="Group 115">
                    <a:extLst>
                      <a:ext uri="{FF2B5EF4-FFF2-40B4-BE49-F238E27FC236}">
                        <a16:creationId xmlns:a16="http://schemas.microsoft.com/office/drawing/2014/main" id="{40FE6087-5C60-8EFC-C759-F31170E270EB}"/>
                      </a:ext>
                    </a:extLst>
                  </p:cNvPr>
                  <p:cNvGrpSpPr/>
                  <p:nvPr/>
                </p:nvGrpSpPr>
                <p:grpSpPr>
                  <a:xfrm>
                    <a:off x="5413263" y="1203158"/>
                    <a:ext cx="4036614" cy="2762801"/>
                    <a:chOff x="131609" y="2379747"/>
                    <a:chExt cx="4036614" cy="2762801"/>
                  </a:xfrm>
                </p:grpSpPr>
                <p:sp>
                  <p:nvSpPr>
                    <p:cNvPr id="119" name="Oval 118">
                      <a:extLst>
                        <a:ext uri="{FF2B5EF4-FFF2-40B4-BE49-F238E27FC236}">
                          <a16:creationId xmlns:a16="http://schemas.microsoft.com/office/drawing/2014/main" id="{81A86D9D-A8BC-BEBB-ACF9-27675DAB40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59363" y="2379747"/>
                      <a:ext cx="612511" cy="61251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p:txBody>
                </p:sp>
                <p:sp>
                  <p:nvSpPr>
                    <p:cNvPr id="120" name="Oval 119">
                      <a:extLst>
                        <a:ext uri="{FF2B5EF4-FFF2-40B4-BE49-F238E27FC236}">
                          <a16:creationId xmlns:a16="http://schemas.microsoft.com/office/drawing/2014/main" id="{A57F424B-C58D-2697-834B-452478446D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6072" y="3043035"/>
                      <a:ext cx="612511" cy="612511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p:txBody>
                </p:sp>
                <p:sp>
                  <p:nvSpPr>
                    <p:cNvPr id="121" name="Oval 120">
                      <a:extLst>
                        <a:ext uri="{FF2B5EF4-FFF2-40B4-BE49-F238E27FC236}">
                          <a16:creationId xmlns:a16="http://schemas.microsoft.com/office/drawing/2014/main" id="{EFCBFD94-EE5F-3AF9-39E0-B4B10543E8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43201" y="3007475"/>
                      <a:ext cx="612511" cy="61251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p:txBody>
                </p:sp>
                <p:sp>
                  <p:nvSpPr>
                    <p:cNvPr id="122" name="Oval 121">
                      <a:extLst>
                        <a:ext uri="{FF2B5EF4-FFF2-40B4-BE49-F238E27FC236}">
                          <a16:creationId xmlns:a16="http://schemas.microsoft.com/office/drawing/2014/main" id="{D3A23E20-3CB0-87BC-0099-DC459E7A00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0352" y="3799360"/>
                      <a:ext cx="612511" cy="61251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p:txBody>
                </p:sp>
                <p:sp>
                  <p:nvSpPr>
                    <p:cNvPr id="123" name="Oval 122">
                      <a:extLst>
                        <a:ext uri="{FF2B5EF4-FFF2-40B4-BE49-F238E27FC236}">
                          <a16:creationId xmlns:a16="http://schemas.microsoft.com/office/drawing/2014/main" id="{8DD9A857-00C8-54C7-1978-1A88523D9C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55712" y="3697555"/>
                      <a:ext cx="612511" cy="61251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p:txBody>
                </p:sp>
                <p:sp>
                  <p:nvSpPr>
                    <p:cNvPr id="124" name="Oval 123">
                      <a:extLst>
                        <a:ext uri="{FF2B5EF4-FFF2-40B4-BE49-F238E27FC236}">
                          <a16:creationId xmlns:a16="http://schemas.microsoft.com/office/drawing/2014/main" id="{53A96E6E-A6B1-7011-C366-6002F16619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609" y="4530037"/>
                      <a:ext cx="612511" cy="61251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p:txBody>
                </p:sp>
                <p:cxnSp>
                  <p:nvCxnSpPr>
                    <p:cNvPr id="125" name="Straight Connector 124">
                      <a:extLst>
                        <a:ext uri="{FF2B5EF4-FFF2-40B4-BE49-F238E27FC236}">
                          <a16:creationId xmlns:a16="http://schemas.microsoft.com/office/drawing/2014/main" id="{2671A4FC-C97C-8D2A-9E81-C0F57BD1E072}"/>
                        </a:ext>
                      </a:extLst>
                    </p:cNvPr>
                    <p:cNvCxnSpPr>
                      <a:cxnSpLocks/>
                      <a:stCxn id="119" idx="3"/>
                      <a:endCxn id="120" idx="7"/>
                    </p:cNvCxnSpPr>
                    <p:nvPr/>
                  </p:nvCxnSpPr>
                  <p:spPr>
                    <a:xfrm flipH="1">
                      <a:off x="2078883" y="2902558"/>
                      <a:ext cx="270180" cy="230177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6" name="Straight Connector 125">
                      <a:extLst>
                        <a:ext uri="{FF2B5EF4-FFF2-40B4-BE49-F238E27FC236}">
                          <a16:creationId xmlns:a16="http://schemas.microsoft.com/office/drawing/2014/main" id="{18E43C2C-053B-2FFA-A3C0-95EF3D43DEEA}"/>
                        </a:ext>
                      </a:extLst>
                    </p:cNvPr>
                    <p:cNvCxnSpPr>
                      <a:cxnSpLocks/>
                      <a:stCxn id="119" idx="5"/>
                      <a:endCxn id="121" idx="1"/>
                    </p:cNvCxnSpPr>
                    <p:nvPr/>
                  </p:nvCxnSpPr>
                  <p:spPr>
                    <a:xfrm>
                      <a:off x="2782174" y="2902558"/>
                      <a:ext cx="250727" cy="194617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" name="Straight Connector 126">
                      <a:extLst>
                        <a:ext uri="{FF2B5EF4-FFF2-40B4-BE49-F238E27FC236}">
                          <a16:creationId xmlns:a16="http://schemas.microsoft.com/office/drawing/2014/main" id="{D4483605-8E24-A998-E0BA-7F7BC322B54D}"/>
                        </a:ext>
                      </a:extLst>
                    </p:cNvPr>
                    <p:cNvCxnSpPr>
                      <a:stCxn id="122" idx="7"/>
                      <a:endCxn id="120" idx="3"/>
                    </p:cNvCxnSpPr>
                    <p:nvPr/>
                  </p:nvCxnSpPr>
                  <p:spPr>
                    <a:xfrm flipV="1">
                      <a:off x="1343163" y="3565846"/>
                      <a:ext cx="302609" cy="32321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" name="Straight Connector 127">
                      <a:extLst>
                        <a:ext uri="{FF2B5EF4-FFF2-40B4-BE49-F238E27FC236}">
                          <a16:creationId xmlns:a16="http://schemas.microsoft.com/office/drawing/2014/main" id="{17EA3640-F0AB-3515-A0ED-7F01750FF9CF}"/>
                        </a:ext>
                      </a:extLst>
                    </p:cNvPr>
                    <p:cNvCxnSpPr>
                      <a:cxnSpLocks/>
                      <a:stCxn id="124" idx="7"/>
                      <a:endCxn id="122" idx="3"/>
                    </p:cNvCxnSpPr>
                    <p:nvPr/>
                  </p:nvCxnSpPr>
                  <p:spPr>
                    <a:xfrm flipV="1">
                      <a:off x="654420" y="4322171"/>
                      <a:ext cx="255632" cy="29756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" name="Straight Connector 128">
                      <a:extLst>
                        <a:ext uri="{FF2B5EF4-FFF2-40B4-BE49-F238E27FC236}">
                          <a16:creationId xmlns:a16="http://schemas.microsoft.com/office/drawing/2014/main" id="{543CC303-32F1-6884-6C24-F7F185458274}"/>
                        </a:ext>
                      </a:extLst>
                    </p:cNvPr>
                    <p:cNvCxnSpPr>
                      <a:stCxn id="123" idx="1"/>
                      <a:endCxn id="121" idx="5"/>
                    </p:cNvCxnSpPr>
                    <p:nvPr/>
                  </p:nvCxnSpPr>
                  <p:spPr>
                    <a:xfrm flipH="1" flipV="1">
                      <a:off x="3466012" y="3530286"/>
                      <a:ext cx="179400" cy="25696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17" name="Oval 116">
                    <a:extLst>
                      <a:ext uri="{FF2B5EF4-FFF2-40B4-BE49-F238E27FC236}">
                        <a16:creationId xmlns:a16="http://schemas.microsoft.com/office/drawing/2014/main" id="{8BA96AB7-84DA-A8F0-5521-204310BFF733}"/>
                      </a:ext>
                    </a:extLst>
                  </p:cNvPr>
                  <p:cNvSpPr/>
                  <p:nvPr/>
                </p:nvSpPr>
                <p:spPr>
                  <a:xfrm>
                    <a:off x="7232429" y="2607299"/>
                    <a:ext cx="612511" cy="612511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6</a:t>
                    </a:r>
                  </a:p>
                </p:txBody>
              </p:sp>
              <p:cxnSp>
                <p:nvCxnSpPr>
                  <p:cNvPr id="118" name="Straight Connector 117">
                    <a:extLst>
                      <a:ext uri="{FF2B5EF4-FFF2-40B4-BE49-F238E27FC236}">
                        <a16:creationId xmlns:a16="http://schemas.microsoft.com/office/drawing/2014/main" id="{ECAA481E-776D-9B89-B8FD-403378272D14}"/>
                      </a:ext>
                    </a:extLst>
                  </p:cNvPr>
                  <p:cNvCxnSpPr>
                    <a:cxnSpLocks/>
                    <a:stCxn id="117" idx="0"/>
                    <a:endCxn id="120" idx="5"/>
                  </p:cNvCxnSpPr>
                  <p:nvPr/>
                </p:nvCxnSpPr>
                <p:spPr>
                  <a:xfrm flipH="1" flipV="1">
                    <a:off x="7360537" y="2389257"/>
                    <a:ext cx="178148" cy="21804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A3302FBF-673C-34CF-7EC7-65E7FC047B38}"/>
                    </a:ext>
                  </a:extLst>
                </p:cNvPr>
                <p:cNvSpPr/>
                <p:nvPr/>
              </p:nvSpPr>
              <p:spPr>
                <a:xfrm>
                  <a:off x="9507277" y="2510120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92304523-CC16-84B8-325C-4329D7B2AF56}"/>
                    </a:ext>
                  </a:extLst>
                </p:cNvPr>
                <p:cNvCxnSpPr>
                  <a:cxnSpLocks/>
                  <a:stCxn id="114" idx="1"/>
                  <a:endCxn id="122" idx="5"/>
                </p:cNvCxnSpPr>
                <p:nvPr/>
              </p:nvCxnSpPr>
              <p:spPr>
                <a:xfrm flipH="1" flipV="1">
                  <a:off x="9290834" y="2307549"/>
                  <a:ext cx="306143" cy="2922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F99CA63D-421D-0FEC-0398-481D99062410}"/>
                  </a:ext>
                </a:extLst>
              </p:cNvPr>
              <p:cNvSpPr/>
              <p:nvPr/>
            </p:nvSpPr>
            <p:spPr>
              <a:xfrm>
                <a:off x="8399802" y="4192593"/>
                <a:ext cx="612511" cy="6125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18</a:t>
                </a:r>
              </a:p>
            </p:txBody>
          </p: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9562526B-32DD-4639-8BFB-3BE6AD2C2AF6}"/>
                  </a:ext>
                </a:extLst>
              </p:cNvPr>
              <p:cNvCxnSpPr>
                <a:cxnSpLocks/>
                <a:stCxn id="111" idx="1"/>
                <a:endCxn id="123" idx="5"/>
              </p:cNvCxnSpPr>
              <p:nvPr/>
            </p:nvCxnSpPr>
            <p:spPr>
              <a:xfrm flipH="1" flipV="1">
                <a:off x="8288937" y="3888218"/>
                <a:ext cx="200565" cy="3940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EC321388-EEEE-EAFE-94E4-295071FEF5FB}"/>
                </a:ext>
              </a:extLst>
            </p:cNvPr>
            <p:cNvSpPr/>
            <p:nvPr/>
          </p:nvSpPr>
          <p:spPr>
            <a:xfrm>
              <a:off x="6703340" y="3467212"/>
              <a:ext cx="612511" cy="61251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7C393D2-AA50-0F70-D168-B8CB09AF8565}"/>
                </a:ext>
              </a:extLst>
            </p:cNvPr>
            <p:cNvCxnSpPr>
              <a:cxnSpLocks/>
              <a:stCxn id="108" idx="0"/>
              <a:endCxn id="121" idx="3"/>
            </p:cNvCxnSpPr>
            <p:nvPr/>
          </p:nvCxnSpPr>
          <p:spPr>
            <a:xfrm flipV="1">
              <a:off x="7009596" y="3198138"/>
              <a:ext cx="121959" cy="2690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2" name="TextBox 131">
            <a:extLst>
              <a:ext uri="{FF2B5EF4-FFF2-40B4-BE49-F238E27FC236}">
                <a16:creationId xmlns:a16="http://schemas.microsoft.com/office/drawing/2014/main" id="{FB723C54-63EC-6DE8-BA12-643E13A12FC3}"/>
              </a:ext>
            </a:extLst>
          </p:cNvPr>
          <p:cNvSpPr txBox="1"/>
          <p:nvPr/>
        </p:nvSpPr>
        <p:spPr>
          <a:xfrm>
            <a:off x="8097644" y="3194644"/>
            <a:ext cx="11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Height = 2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E9359697-2338-D819-5D10-8C6111F51754}"/>
              </a:ext>
            </a:extLst>
          </p:cNvPr>
          <p:cNvSpPr txBox="1"/>
          <p:nvPr/>
        </p:nvSpPr>
        <p:spPr>
          <a:xfrm>
            <a:off x="6614178" y="4065125"/>
            <a:ext cx="11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Height = 0</a:t>
            </a:r>
          </a:p>
        </p:txBody>
      </p:sp>
    </p:spTree>
    <p:extLst>
      <p:ext uri="{BB962C8B-B14F-4D97-AF65-F5344CB8AC3E}">
        <p14:creationId xmlns:p14="http://schemas.microsoft.com/office/powerpoint/2010/main" val="29455330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47B19-4175-0B62-7DF1-3B6AEAC37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Balanced!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FD3E8C16-C5DF-AE49-0018-80DB770339C3}"/>
              </a:ext>
            </a:extLst>
          </p:cNvPr>
          <p:cNvSpPr/>
          <p:nvPr/>
        </p:nvSpPr>
        <p:spPr>
          <a:xfrm>
            <a:off x="6394907" y="4274314"/>
            <a:ext cx="612511" cy="6125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2CE268A-6C71-5B70-5FF6-4699ABC3620F}"/>
              </a:ext>
            </a:extLst>
          </p:cNvPr>
          <p:cNvCxnSpPr>
            <a:cxnSpLocks/>
            <a:stCxn id="81" idx="0"/>
            <a:endCxn id="85" idx="3"/>
          </p:cNvCxnSpPr>
          <p:nvPr/>
        </p:nvCxnSpPr>
        <p:spPr>
          <a:xfrm flipV="1">
            <a:off x="6701163" y="3990023"/>
            <a:ext cx="91877" cy="284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>
            <a:extLst>
              <a:ext uri="{FF2B5EF4-FFF2-40B4-BE49-F238E27FC236}">
                <a16:creationId xmlns:a16="http://schemas.microsoft.com/office/drawing/2014/main" id="{6A3E9D0E-6051-A546-CE9A-B91F9368488A}"/>
              </a:ext>
            </a:extLst>
          </p:cNvPr>
          <p:cNvGrpSpPr/>
          <p:nvPr/>
        </p:nvGrpSpPr>
        <p:grpSpPr>
          <a:xfrm>
            <a:off x="4230263" y="2047599"/>
            <a:ext cx="4670290" cy="2762801"/>
            <a:chOff x="4230263" y="2047599"/>
            <a:chExt cx="4670290" cy="2762801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275E359E-A300-53DC-09FC-39652D9FAF8A}"/>
                </a:ext>
              </a:extLst>
            </p:cNvPr>
            <p:cNvGrpSpPr/>
            <p:nvPr/>
          </p:nvGrpSpPr>
          <p:grpSpPr>
            <a:xfrm>
              <a:off x="4230263" y="2047599"/>
              <a:ext cx="4670290" cy="2762801"/>
              <a:chOff x="4342023" y="2047599"/>
              <a:chExt cx="4670290" cy="2762801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B02DE1CF-5B6B-EE44-048B-585930D072A9}"/>
                  </a:ext>
                </a:extLst>
              </p:cNvPr>
              <p:cNvGrpSpPr/>
              <p:nvPr/>
            </p:nvGrpSpPr>
            <p:grpSpPr>
              <a:xfrm>
                <a:off x="4342023" y="2047599"/>
                <a:ext cx="4036614" cy="2762801"/>
                <a:chOff x="8079280" y="365125"/>
                <a:chExt cx="4036614" cy="2762801"/>
              </a:xfrm>
            </p:grpSpPr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F0DA11D6-3938-9B1E-725D-7F39FE328C6E}"/>
                    </a:ext>
                  </a:extLst>
                </p:cNvPr>
                <p:cNvGrpSpPr/>
                <p:nvPr/>
              </p:nvGrpSpPr>
              <p:grpSpPr>
                <a:xfrm>
                  <a:off x="8079280" y="365125"/>
                  <a:ext cx="4036614" cy="2762801"/>
                  <a:chOff x="5413263" y="1203158"/>
                  <a:chExt cx="4036614" cy="2762801"/>
                </a:xfrm>
              </p:grpSpPr>
              <p:grpSp>
                <p:nvGrpSpPr>
                  <p:cNvPr id="93" name="Group 92">
                    <a:extLst>
                      <a:ext uri="{FF2B5EF4-FFF2-40B4-BE49-F238E27FC236}">
                        <a16:creationId xmlns:a16="http://schemas.microsoft.com/office/drawing/2014/main" id="{DFB8AAA5-953D-2DE7-B585-A6917150B86C}"/>
                      </a:ext>
                    </a:extLst>
                  </p:cNvPr>
                  <p:cNvGrpSpPr/>
                  <p:nvPr/>
                </p:nvGrpSpPr>
                <p:grpSpPr>
                  <a:xfrm>
                    <a:off x="5413263" y="1203158"/>
                    <a:ext cx="4036614" cy="2762801"/>
                    <a:chOff x="131609" y="2379747"/>
                    <a:chExt cx="4036614" cy="2762801"/>
                  </a:xfrm>
                </p:grpSpPr>
                <p:sp>
                  <p:nvSpPr>
                    <p:cNvPr id="96" name="Oval 95">
                      <a:extLst>
                        <a:ext uri="{FF2B5EF4-FFF2-40B4-BE49-F238E27FC236}">
                          <a16:creationId xmlns:a16="http://schemas.microsoft.com/office/drawing/2014/main" id="{42F412D3-DECC-0BB7-AAA3-F07CF047E6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59363" y="2379747"/>
                      <a:ext cx="612511" cy="61251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p:txBody>
                </p:sp>
                <p:sp>
                  <p:nvSpPr>
                    <p:cNvPr id="97" name="Oval 96">
                      <a:extLst>
                        <a:ext uri="{FF2B5EF4-FFF2-40B4-BE49-F238E27FC236}">
                          <a16:creationId xmlns:a16="http://schemas.microsoft.com/office/drawing/2014/main" id="{8E9459BB-EC98-DF95-F1B1-7A9775A0CC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6072" y="3043035"/>
                      <a:ext cx="612511" cy="612511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p:txBody>
                </p:sp>
                <p:sp>
                  <p:nvSpPr>
                    <p:cNvPr id="98" name="Oval 97">
                      <a:extLst>
                        <a:ext uri="{FF2B5EF4-FFF2-40B4-BE49-F238E27FC236}">
                          <a16:creationId xmlns:a16="http://schemas.microsoft.com/office/drawing/2014/main" id="{937AA1B1-1980-2785-09A1-35F8250427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43201" y="3007475"/>
                      <a:ext cx="612511" cy="61251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p:txBody>
                </p:sp>
                <p:sp>
                  <p:nvSpPr>
                    <p:cNvPr id="99" name="Oval 98">
                      <a:extLst>
                        <a:ext uri="{FF2B5EF4-FFF2-40B4-BE49-F238E27FC236}">
                          <a16:creationId xmlns:a16="http://schemas.microsoft.com/office/drawing/2014/main" id="{4CEA100E-97B5-4552-8A10-E553DBC28E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0352" y="3799360"/>
                      <a:ext cx="612511" cy="61251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p:txBody>
                </p:sp>
                <p:sp>
                  <p:nvSpPr>
                    <p:cNvPr id="100" name="Oval 99">
                      <a:extLst>
                        <a:ext uri="{FF2B5EF4-FFF2-40B4-BE49-F238E27FC236}">
                          <a16:creationId xmlns:a16="http://schemas.microsoft.com/office/drawing/2014/main" id="{894C7AFC-A606-304E-CC61-536F0E5EB6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55712" y="3697555"/>
                      <a:ext cx="612511" cy="61251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p:txBody>
                </p:sp>
                <p:sp>
                  <p:nvSpPr>
                    <p:cNvPr id="101" name="Oval 100">
                      <a:extLst>
                        <a:ext uri="{FF2B5EF4-FFF2-40B4-BE49-F238E27FC236}">
                          <a16:creationId xmlns:a16="http://schemas.microsoft.com/office/drawing/2014/main" id="{DEC3E184-FFBB-EED3-160A-F4C90F2B1F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609" y="4530037"/>
                      <a:ext cx="612511" cy="61251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p:txBody>
                </p:sp>
                <p:cxnSp>
                  <p:nvCxnSpPr>
                    <p:cNvPr id="102" name="Straight Connector 101">
                      <a:extLst>
                        <a:ext uri="{FF2B5EF4-FFF2-40B4-BE49-F238E27FC236}">
                          <a16:creationId xmlns:a16="http://schemas.microsoft.com/office/drawing/2014/main" id="{7BFDCCB5-0485-AD4F-7605-E4DAA8BBBFAC}"/>
                        </a:ext>
                      </a:extLst>
                    </p:cNvPr>
                    <p:cNvCxnSpPr>
                      <a:cxnSpLocks/>
                      <a:stCxn id="96" idx="3"/>
                      <a:endCxn id="97" idx="7"/>
                    </p:cNvCxnSpPr>
                    <p:nvPr/>
                  </p:nvCxnSpPr>
                  <p:spPr>
                    <a:xfrm flipH="1">
                      <a:off x="2078883" y="2902558"/>
                      <a:ext cx="270180" cy="230177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" name="Straight Connector 102">
                      <a:extLst>
                        <a:ext uri="{FF2B5EF4-FFF2-40B4-BE49-F238E27FC236}">
                          <a16:creationId xmlns:a16="http://schemas.microsoft.com/office/drawing/2014/main" id="{EFBC2F08-56E5-3597-D8EB-EA177AD9F55F}"/>
                        </a:ext>
                      </a:extLst>
                    </p:cNvPr>
                    <p:cNvCxnSpPr>
                      <a:cxnSpLocks/>
                      <a:stCxn id="96" idx="5"/>
                      <a:endCxn id="98" idx="1"/>
                    </p:cNvCxnSpPr>
                    <p:nvPr/>
                  </p:nvCxnSpPr>
                  <p:spPr>
                    <a:xfrm>
                      <a:off x="2782174" y="2902558"/>
                      <a:ext cx="250727" cy="194617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" name="Straight Connector 103">
                      <a:extLst>
                        <a:ext uri="{FF2B5EF4-FFF2-40B4-BE49-F238E27FC236}">
                          <a16:creationId xmlns:a16="http://schemas.microsoft.com/office/drawing/2014/main" id="{08C76541-16C7-15E2-80DA-438324B5087C}"/>
                        </a:ext>
                      </a:extLst>
                    </p:cNvPr>
                    <p:cNvCxnSpPr>
                      <a:stCxn id="99" idx="7"/>
                      <a:endCxn id="97" idx="3"/>
                    </p:cNvCxnSpPr>
                    <p:nvPr/>
                  </p:nvCxnSpPr>
                  <p:spPr>
                    <a:xfrm flipV="1">
                      <a:off x="1343163" y="3565846"/>
                      <a:ext cx="302609" cy="32321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" name="Straight Connector 104">
                      <a:extLst>
                        <a:ext uri="{FF2B5EF4-FFF2-40B4-BE49-F238E27FC236}">
                          <a16:creationId xmlns:a16="http://schemas.microsoft.com/office/drawing/2014/main" id="{0CF728D9-4BBF-EB3F-9658-C90E88A54F11}"/>
                        </a:ext>
                      </a:extLst>
                    </p:cNvPr>
                    <p:cNvCxnSpPr>
                      <a:cxnSpLocks/>
                      <a:stCxn id="101" idx="7"/>
                      <a:endCxn id="99" idx="3"/>
                    </p:cNvCxnSpPr>
                    <p:nvPr/>
                  </p:nvCxnSpPr>
                  <p:spPr>
                    <a:xfrm flipV="1">
                      <a:off x="654420" y="4322171"/>
                      <a:ext cx="255632" cy="29756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6" name="Straight Connector 105">
                      <a:extLst>
                        <a:ext uri="{FF2B5EF4-FFF2-40B4-BE49-F238E27FC236}">
                          <a16:creationId xmlns:a16="http://schemas.microsoft.com/office/drawing/2014/main" id="{77A158F3-B5B4-D0FC-D7E6-811988A620B1}"/>
                        </a:ext>
                      </a:extLst>
                    </p:cNvPr>
                    <p:cNvCxnSpPr>
                      <a:stCxn id="100" idx="1"/>
                      <a:endCxn id="98" idx="5"/>
                    </p:cNvCxnSpPr>
                    <p:nvPr/>
                  </p:nvCxnSpPr>
                  <p:spPr>
                    <a:xfrm flipH="1" flipV="1">
                      <a:off x="3466012" y="3530286"/>
                      <a:ext cx="179400" cy="25696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94" name="Oval 93">
                    <a:extLst>
                      <a:ext uri="{FF2B5EF4-FFF2-40B4-BE49-F238E27FC236}">
                        <a16:creationId xmlns:a16="http://schemas.microsoft.com/office/drawing/2014/main" id="{BD23D13E-BF77-0B39-7B28-FAF6492EC450}"/>
                      </a:ext>
                    </a:extLst>
                  </p:cNvPr>
                  <p:cNvSpPr/>
                  <p:nvPr/>
                </p:nvSpPr>
                <p:spPr>
                  <a:xfrm>
                    <a:off x="7232429" y="2607299"/>
                    <a:ext cx="612511" cy="612511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6</a:t>
                    </a:r>
                  </a:p>
                </p:txBody>
              </p:sp>
              <p:cxnSp>
                <p:nvCxnSpPr>
                  <p:cNvPr id="95" name="Straight Connector 94">
                    <a:extLst>
                      <a:ext uri="{FF2B5EF4-FFF2-40B4-BE49-F238E27FC236}">
                        <a16:creationId xmlns:a16="http://schemas.microsoft.com/office/drawing/2014/main" id="{B82B2199-5562-A0EA-26BE-B5286D1E97B3}"/>
                      </a:ext>
                    </a:extLst>
                  </p:cNvPr>
                  <p:cNvCxnSpPr>
                    <a:cxnSpLocks/>
                    <a:stCxn id="94" idx="0"/>
                    <a:endCxn id="97" idx="5"/>
                  </p:cNvCxnSpPr>
                  <p:nvPr/>
                </p:nvCxnSpPr>
                <p:spPr>
                  <a:xfrm flipH="1" flipV="1">
                    <a:off x="7360537" y="2389257"/>
                    <a:ext cx="178148" cy="21804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4658EE3C-B226-94B5-5622-5BE6BE6FBFBE}"/>
                    </a:ext>
                  </a:extLst>
                </p:cNvPr>
                <p:cNvSpPr/>
                <p:nvPr/>
              </p:nvSpPr>
              <p:spPr>
                <a:xfrm>
                  <a:off x="9507277" y="2510120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41C5192B-206B-D07B-EB78-F2044B505A5E}"/>
                    </a:ext>
                  </a:extLst>
                </p:cNvPr>
                <p:cNvCxnSpPr>
                  <a:cxnSpLocks/>
                  <a:stCxn id="91" idx="1"/>
                  <a:endCxn id="99" idx="5"/>
                </p:cNvCxnSpPr>
                <p:nvPr/>
              </p:nvCxnSpPr>
              <p:spPr>
                <a:xfrm flipH="1" flipV="1">
                  <a:off x="9290834" y="2307549"/>
                  <a:ext cx="306143" cy="2922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75F74C94-141A-171B-5489-BA2125965FAF}"/>
                  </a:ext>
                </a:extLst>
              </p:cNvPr>
              <p:cNvSpPr/>
              <p:nvPr/>
            </p:nvSpPr>
            <p:spPr>
              <a:xfrm>
                <a:off x="8399802" y="4192593"/>
                <a:ext cx="612511" cy="6125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20</a:t>
                </a:r>
              </a:p>
            </p:txBody>
          </p: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CA242EB-1CDC-5B81-3ECD-A786C4E93338}"/>
                  </a:ext>
                </a:extLst>
              </p:cNvPr>
              <p:cNvCxnSpPr>
                <a:cxnSpLocks/>
                <a:stCxn id="88" idx="1"/>
                <a:endCxn id="100" idx="5"/>
              </p:cNvCxnSpPr>
              <p:nvPr/>
            </p:nvCxnSpPr>
            <p:spPr>
              <a:xfrm flipH="1" flipV="1">
                <a:off x="8288937" y="3888218"/>
                <a:ext cx="200565" cy="3940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FCAA938F-D9EE-003A-5A97-1B72EBCBD6BC}"/>
                </a:ext>
              </a:extLst>
            </p:cNvPr>
            <p:cNvSpPr/>
            <p:nvPr/>
          </p:nvSpPr>
          <p:spPr>
            <a:xfrm>
              <a:off x="6703340" y="3467212"/>
              <a:ext cx="612511" cy="61251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698187E6-85D2-B559-9C5C-96CBBDD58F49}"/>
                </a:ext>
              </a:extLst>
            </p:cNvPr>
            <p:cNvCxnSpPr>
              <a:cxnSpLocks/>
              <a:stCxn id="85" idx="0"/>
              <a:endCxn id="98" idx="3"/>
            </p:cNvCxnSpPr>
            <p:nvPr/>
          </p:nvCxnSpPr>
          <p:spPr>
            <a:xfrm flipV="1">
              <a:off x="7009596" y="3198138"/>
              <a:ext cx="121959" cy="2690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249944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049B8-F2AC-70F1-15D5-9EA626BAF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 Rotation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9795C-1329-ACD8-8C3E-651F647C0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the right child the new root</a:t>
            </a:r>
          </a:p>
          <a:p>
            <a:r>
              <a:rPr lang="en-US" dirty="0"/>
              <a:t>Make the old root the left child of the new</a:t>
            </a:r>
          </a:p>
          <a:p>
            <a:r>
              <a:rPr lang="en-US" dirty="0"/>
              <a:t>Make the new root’s left subtree the old root’s right subtree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7EE3BEE-6549-5A90-A178-CB843F41D093}"/>
              </a:ext>
            </a:extLst>
          </p:cNvPr>
          <p:cNvGrpSpPr/>
          <p:nvPr/>
        </p:nvGrpSpPr>
        <p:grpSpPr>
          <a:xfrm>
            <a:off x="1617721" y="3522256"/>
            <a:ext cx="3289741" cy="3302627"/>
            <a:chOff x="7342089" y="136853"/>
            <a:chExt cx="3289741" cy="330262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45E7A0E4-A69B-B4AE-ACE7-EB5C89E52040}"/>
                    </a:ext>
                  </a:extLst>
                </p:cNvPr>
                <p:cNvSpPr/>
                <p:nvPr/>
              </p:nvSpPr>
              <p:spPr>
                <a:xfrm>
                  <a:off x="9124241" y="772395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45E7A0E4-A69B-B4AE-ACE7-EB5C89E520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24241" y="772395"/>
                  <a:ext cx="612511" cy="612511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Isosceles Triangle 34">
                  <a:extLst>
                    <a:ext uri="{FF2B5EF4-FFF2-40B4-BE49-F238E27FC236}">
                      <a16:creationId xmlns:a16="http://schemas.microsoft.com/office/drawing/2014/main" id="{EF1554DF-5FD8-FE91-0B86-80799DED6758}"/>
                    </a:ext>
                  </a:extLst>
                </p:cNvPr>
                <p:cNvSpPr/>
                <p:nvPr/>
              </p:nvSpPr>
              <p:spPr>
                <a:xfrm>
                  <a:off x="7342089" y="772395"/>
                  <a:ext cx="1084977" cy="979594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5" name="Isosceles Triangle 34">
                  <a:extLst>
                    <a:ext uri="{FF2B5EF4-FFF2-40B4-BE49-F238E27FC236}">
                      <a16:creationId xmlns:a16="http://schemas.microsoft.com/office/drawing/2014/main" id="{EF1554DF-5FD8-FE91-0B86-80799DED675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2089" y="772395"/>
                  <a:ext cx="1084977" cy="979594"/>
                </a:xfrm>
                <a:prstGeom prst="triangl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21653A17-97F6-3907-7154-1E08B77D7E3B}"/>
                    </a:ext>
                  </a:extLst>
                </p:cNvPr>
                <p:cNvSpPr/>
                <p:nvPr/>
              </p:nvSpPr>
              <p:spPr>
                <a:xfrm>
                  <a:off x="8428629" y="136853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21653A17-97F6-3907-7154-1E08B77D7E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8629" y="136853"/>
                  <a:ext cx="612511" cy="612511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Isosceles Triangle 36">
                  <a:extLst>
                    <a:ext uri="{FF2B5EF4-FFF2-40B4-BE49-F238E27FC236}">
                      <a16:creationId xmlns:a16="http://schemas.microsoft.com/office/drawing/2014/main" id="{99A0256F-8391-2976-BCFB-9053B00E322A}"/>
                    </a:ext>
                  </a:extLst>
                </p:cNvPr>
                <p:cNvSpPr/>
                <p:nvPr/>
              </p:nvSpPr>
              <p:spPr>
                <a:xfrm>
                  <a:off x="8345520" y="1578929"/>
                  <a:ext cx="1084977" cy="979594"/>
                </a:xfrm>
                <a:prstGeom prst="triangl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7" name="Isosceles Triangle 36">
                  <a:extLst>
                    <a:ext uri="{FF2B5EF4-FFF2-40B4-BE49-F238E27FC236}">
                      <a16:creationId xmlns:a16="http://schemas.microsoft.com/office/drawing/2014/main" id="{99A0256F-8391-2976-BCFB-9053B00E32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5520" y="1578929"/>
                  <a:ext cx="1084977" cy="979594"/>
                </a:xfrm>
                <a:prstGeom prst="triangl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Isosceles Triangle 37">
                  <a:extLst>
                    <a:ext uri="{FF2B5EF4-FFF2-40B4-BE49-F238E27FC236}">
                      <a16:creationId xmlns:a16="http://schemas.microsoft.com/office/drawing/2014/main" id="{C8ABD725-951D-1EF5-BC3F-7698AB03ED12}"/>
                    </a:ext>
                  </a:extLst>
                </p:cNvPr>
                <p:cNvSpPr/>
                <p:nvPr/>
              </p:nvSpPr>
              <p:spPr>
                <a:xfrm>
                  <a:off x="9476830" y="1586367"/>
                  <a:ext cx="1084977" cy="979594"/>
                </a:xfrm>
                <a:prstGeom prst="triangl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8" name="Isosceles Triangle 37">
                  <a:extLst>
                    <a:ext uri="{FF2B5EF4-FFF2-40B4-BE49-F238E27FC236}">
                      <a16:creationId xmlns:a16="http://schemas.microsoft.com/office/drawing/2014/main" id="{C8ABD725-951D-1EF5-BC3F-7698AB03ED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6830" y="1586367"/>
                  <a:ext cx="1084977" cy="979594"/>
                </a:xfrm>
                <a:prstGeom prst="triangl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962564D-E372-F50C-5980-C112EF7ECA4D}"/>
                </a:ext>
              </a:extLst>
            </p:cNvPr>
            <p:cNvCxnSpPr>
              <a:cxnSpLocks/>
              <a:stCxn id="36" idx="3"/>
              <a:endCxn id="35" idx="0"/>
            </p:cNvCxnSpPr>
            <p:nvPr/>
          </p:nvCxnSpPr>
          <p:spPr>
            <a:xfrm flipH="1">
              <a:off x="7884578" y="659664"/>
              <a:ext cx="633751" cy="1127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9A738FD-1682-5EB7-685E-AE958F861694}"/>
                </a:ext>
              </a:extLst>
            </p:cNvPr>
            <p:cNvCxnSpPr>
              <a:cxnSpLocks/>
              <a:stCxn id="34" idx="3"/>
              <a:endCxn id="37" idx="0"/>
            </p:cNvCxnSpPr>
            <p:nvPr/>
          </p:nvCxnSpPr>
          <p:spPr>
            <a:xfrm flipH="1">
              <a:off x="8888009" y="1295206"/>
              <a:ext cx="325932" cy="2837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69BC999-CE86-9682-91DC-E9C0F86021D7}"/>
                </a:ext>
              </a:extLst>
            </p:cNvPr>
            <p:cNvCxnSpPr>
              <a:cxnSpLocks/>
              <a:stCxn id="36" idx="5"/>
              <a:endCxn id="34" idx="1"/>
            </p:cNvCxnSpPr>
            <p:nvPr/>
          </p:nvCxnSpPr>
          <p:spPr>
            <a:xfrm>
              <a:off x="8951440" y="659664"/>
              <a:ext cx="262501" cy="2024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1A19D79-2582-DF96-4EE4-A322DE8F4EFA}"/>
                </a:ext>
              </a:extLst>
            </p:cNvPr>
            <p:cNvCxnSpPr>
              <a:cxnSpLocks/>
              <a:stCxn id="38" idx="0"/>
              <a:endCxn id="34" idx="5"/>
            </p:cNvCxnSpPr>
            <p:nvPr/>
          </p:nvCxnSpPr>
          <p:spPr>
            <a:xfrm flipH="1" flipV="1">
              <a:off x="9647052" y="1295206"/>
              <a:ext cx="372267" cy="2911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0CFD8699-FE14-3065-4767-9AEE33B862FF}"/>
                    </a:ext>
                  </a:extLst>
                </p:cNvPr>
                <p:cNvSpPr/>
                <p:nvPr/>
              </p:nvSpPr>
              <p:spPr>
                <a:xfrm>
                  <a:off x="10019319" y="2826969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0CFD8699-FE14-3065-4767-9AEE33B862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9319" y="2826969"/>
                  <a:ext cx="612511" cy="612511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946C4ED-4422-1E95-01CC-240395B3A549}"/>
                </a:ext>
              </a:extLst>
            </p:cNvPr>
            <p:cNvCxnSpPr>
              <a:cxnSpLocks/>
              <a:stCxn id="43" idx="0"/>
            </p:cNvCxnSpPr>
            <p:nvPr/>
          </p:nvCxnSpPr>
          <p:spPr>
            <a:xfrm flipH="1" flipV="1">
              <a:off x="10325574" y="2558523"/>
              <a:ext cx="1" cy="2684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Arrow: Right 63">
            <a:extLst>
              <a:ext uri="{FF2B5EF4-FFF2-40B4-BE49-F238E27FC236}">
                <a16:creationId xmlns:a16="http://schemas.microsoft.com/office/drawing/2014/main" id="{88549AC5-13F6-C0FF-FEBC-7A399516549C}"/>
              </a:ext>
            </a:extLst>
          </p:cNvPr>
          <p:cNvSpPr/>
          <p:nvPr/>
        </p:nvSpPr>
        <p:spPr>
          <a:xfrm>
            <a:off x="5315019" y="4291198"/>
            <a:ext cx="1531002" cy="110550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Left Rotation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ECBA3C8-A102-5ECE-C2C8-45E18D336C3D}"/>
              </a:ext>
            </a:extLst>
          </p:cNvPr>
          <p:cNvGrpSpPr/>
          <p:nvPr/>
        </p:nvGrpSpPr>
        <p:grpSpPr>
          <a:xfrm>
            <a:off x="7628306" y="3393143"/>
            <a:ext cx="3527516" cy="2616071"/>
            <a:chOff x="892226" y="3227705"/>
            <a:chExt cx="3527516" cy="2616071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FDCD005-FB82-BD66-A847-A2A9C4AA4C48}"/>
                </a:ext>
              </a:extLst>
            </p:cNvPr>
            <p:cNvGrpSpPr/>
            <p:nvPr/>
          </p:nvGrpSpPr>
          <p:grpSpPr>
            <a:xfrm>
              <a:off x="892226" y="3344160"/>
              <a:ext cx="3527516" cy="2499616"/>
              <a:chOff x="7214210" y="131613"/>
              <a:chExt cx="3527516" cy="2499616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" name="Oval 3">
                    <a:extLst>
                      <a:ext uri="{FF2B5EF4-FFF2-40B4-BE49-F238E27FC236}">
                        <a16:creationId xmlns:a16="http://schemas.microsoft.com/office/drawing/2014/main" id="{C1579C2A-B914-DA18-E033-AA17F1B05F5E}"/>
                      </a:ext>
                    </a:extLst>
                  </p:cNvPr>
                  <p:cNvSpPr/>
                  <p:nvPr/>
                </p:nvSpPr>
                <p:spPr>
                  <a:xfrm>
                    <a:off x="8817298" y="131613"/>
                    <a:ext cx="612511" cy="61251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4" name="Oval 3">
                    <a:extLst>
                      <a:ext uri="{FF2B5EF4-FFF2-40B4-BE49-F238E27FC236}">
                        <a16:creationId xmlns:a16="http://schemas.microsoft.com/office/drawing/2014/main" id="{C1579C2A-B914-DA18-E033-AA17F1B05F5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17298" y="131613"/>
                    <a:ext cx="612511" cy="612511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" name="Isosceles Triangle 4">
                    <a:extLst>
                      <a:ext uri="{FF2B5EF4-FFF2-40B4-BE49-F238E27FC236}">
                        <a16:creationId xmlns:a16="http://schemas.microsoft.com/office/drawing/2014/main" id="{3C646EC5-C30F-BAB9-3C02-53BCFBF85885}"/>
                      </a:ext>
                    </a:extLst>
                  </p:cNvPr>
                  <p:cNvSpPr/>
                  <p:nvPr/>
                </p:nvSpPr>
                <p:spPr>
                  <a:xfrm>
                    <a:off x="7214210" y="1568449"/>
                    <a:ext cx="1084977" cy="979594"/>
                  </a:xfrm>
                  <a:prstGeom prst="triangl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5" name="Isosceles Triangle 4">
                    <a:extLst>
                      <a:ext uri="{FF2B5EF4-FFF2-40B4-BE49-F238E27FC236}">
                        <a16:creationId xmlns:a16="http://schemas.microsoft.com/office/drawing/2014/main" id="{3C646EC5-C30F-BAB9-3C02-53BCFBF8588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14210" y="1568449"/>
                    <a:ext cx="1084977" cy="979594"/>
                  </a:xfrm>
                  <a:prstGeom prst="triangl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" name="Oval 5">
                    <a:extLst>
                      <a:ext uri="{FF2B5EF4-FFF2-40B4-BE49-F238E27FC236}">
                        <a16:creationId xmlns:a16="http://schemas.microsoft.com/office/drawing/2014/main" id="{4FE3B610-E75F-1020-CCA6-40C1B56408F0}"/>
                      </a:ext>
                    </a:extLst>
                  </p:cNvPr>
                  <p:cNvSpPr/>
                  <p:nvPr/>
                </p:nvSpPr>
                <p:spPr>
                  <a:xfrm>
                    <a:off x="7992931" y="772396"/>
                    <a:ext cx="612511" cy="61251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6" name="Oval 5">
                    <a:extLst>
                      <a:ext uri="{FF2B5EF4-FFF2-40B4-BE49-F238E27FC236}">
                        <a16:creationId xmlns:a16="http://schemas.microsoft.com/office/drawing/2014/main" id="{4FE3B610-E75F-1020-CCA6-40C1B56408F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92931" y="772396"/>
                    <a:ext cx="612511" cy="612511"/>
                  </a:xfrm>
                  <a:prstGeom prst="ellipse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" name="Isosceles Triangle 6">
                    <a:extLst>
                      <a:ext uri="{FF2B5EF4-FFF2-40B4-BE49-F238E27FC236}">
                        <a16:creationId xmlns:a16="http://schemas.microsoft.com/office/drawing/2014/main" id="{3626D707-C34E-9327-B26E-2872891541EE}"/>
                      </a:ext>
                    </a:extLst>
                  </p:cNvPr>
                  <p:cNvSpPr/>
                  <p:nvPr/>
                </p:nvSpPr>
                <p:spPr>
                  <a:xfrm>
                    <a:off x="8345520" y="1568449"/>
                    <a:ext cx="1084977" cy="979594"/>
                  </a:xfrm>
                  <a:prstGeom prst="triangle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7" name="Isosceles Triangle 6">
                    <a:extLst>
                      <a:ext uri="{FF2B5EF4-FFF2-40B4-BE49-F238E27FC236}">
                        <a16:creationId xmlns:a16="http://schemas.microsoft.com/office/drawing/2014/main" id="{3626D707-C34E-9327-B26E-2872891541E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45520" y="1568449"/>
                    <a:ext cx="1084977" cy="979594"/>
                  </a:xfrm>
                  <a:prstGeom prst="triangle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" name="Isosceles Triangle 7">
                    <a:extLst>
                      <a:ext uri="{FF2B5EF4-FFF2-40B4-BE49-F238E27FC236}">
                        <a16:creationId xmlns:a16="http://schemas.microsoft.com/office/drawing/2014/main" id="{1F4E81E5-66F7-19E2-D095-BE6AA12C1AC1}"/>
                      </a:ext>
                    </a:extLst>
                  </p:cNvPr>
                  <p:cNvSpPr/>
                  <p:nvPr/>
                </p:nvSpPr>
                <p:spPr>
                  <a:xfrm>
                    <a:off x="9548595" y="758260"/>
                    <a:ext cx="1084977" cy="979594"/>
                  </a:xfrm>
                  <a:prstGeom prst="triangle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8" name="Isosceles Triangle 7">
                    <a:extLst>
                      <a:ext uri="{FF2B5EF4-FFF2-40B4-BE49-F238E27FC236}">
                        <a16:creationId xmlns:a16="http://schemas.microsoft.com/office/drawing/2014/main" id="{1F4E81E5-66F7-19E2-D095-BE6AA12C1AC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48595" y="758260"/>
                    <a:ext cx="1084977" cy="979594"/>
                  </a:xfrm>
                  <a:prstGeom prst="triangle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7B7B1586-83AD-014F-F29B-ED7281AEF95D}"/>
                  </a:ext>
                </a:extLst>
              </p:cNvPr>
              <p:cNvCxnSpPr>
                <a:cxnSpLocks/>
                <a:stCxn id="6" idx="3"/>
                <a:endCxn id="5" idx="0"/>
              </p:cNvCxnSpPr>
              <p:nvPr/>
            </p:nvCxnSpPr>
            <p:spPr>
              <a:xfrm flipH="1">
                <a:off x="7756699" y="1295207"/>
                <a:ext cx="325932" cy="2732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1A6ADD7-48CD-EBB0-0667-39AD6203B8F4}"/>
                  </a:ext>
                </a:extLst>
              </p:cNvPr>
              <p:cNvCxnSpPr>
                <a:cxnSpLocks/>
                <a:stCxn id="6" idx="5"/>
                <a:endCxn id="7" idx="0"/>
              </p:cNvCxnSpPr>
              <p:nvPr/>
            </p:nvCxnSpPr>
            <p:spPr>
              <a:xfrm>
                <a:off x="8515742" y="1295207"/>
                <a:ext cx="372267" cy="2732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1A816D49-A49E-3DD3-C079-EE0D995FB3A7}"/>
                  </a:ext>
                </a:extLst>
              </p:cNvPr>
              <p:cNvCxnSpPr>
                <a:cxnSpLocks/>
                <a:stCxn id="6" idx="7"/>
                <a:endCxn id="4" idx="3"/>
              </p:cNvCxnSpPr>
              <p:nvPr/>
            </p:nvCxnSpPr>
            <p:spPr>
              <a:xfrm flipV="1">
                <a:off x="8515742" y="654424"/>
                <a:ext cx="391256" cy="2076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B6498DDE-3587-8F96-6A1C-4AB53C4EC313}"/>
                  </a:ext>
                </a:extLst>
              </p:cNvPr>
              <p:cNvCxnSpPr>
                <a:cxnSpLocks/>
                <a:stCxn id="8" idx="0"/>
                <a:endCxn id="4" idx="5"/>
              </p:cNvCxnSpPr>
              <p:nvPr/>
            </p:nvCxnSpPr>
            <p:spPr>
              <a:xfrm flipH="1" flipV="1">
                <a:off x="9340109" y="654424"/>
                <a:ext cx="750975" cy="1038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239CFFC8-CF26-D2AD-E672-09061A5048B0}"/>
                      </a:ext>
                    </a:extLst>
                  </p:cNvPr>
                  <p:cNvSpPr/>
                  <p:nvPr/>
                </p:nvSpPr>
                <p:spPr>
                  <a:xfrm>
                    <a:off x="10129215" y="2018718"/>
                    <a:ext cx="612511" cy="61251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239CFFC8-CF26-D2AD-E672-09061A5048B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29215" y="2018718"/>
                    <a:ext cx="612511" cy="612511"/>
                  </a:xfrm>
                  <a:prstGeom prst="ellipse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0E83608A-477E-6324-E54F-86966C47F633}"/>
                  </a:ext>
                </a:extLst>
              </p:cNvPr>
              <p:cNvCxnSpPr>
                <a:cxnSpLocks/>
                <a:stCxn id="27" idx="0"/>
              </p:cNvCxnSpPr>
              <p:nvPr/>
            </p:nvCxnSpPr>
            <p:spPr>
              <a:xfrm flipH="1" flipV="1">
                <a:off x="10435470" y="1750272"/>
                <a:ext cx="1" cy="2684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3150729F-C8ED-BB5F-9CEB-CF399CB6A872}"/>
                    </a:ext>
                  </a:extLst>
                </p:cNvPr>
                <p:cNvSpPr txBox="1"/>
                <p:nvPr/>
              </p:nvSpPr>
              <p:spPr>
                <a:xfrm>
                  <a:off x="1131726" y="4604871"/>
                  <a:ext cx="3697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3150729F-C8ED-BB5F-9CEB-CF399CB6A8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1726" y="4604871"/>
                  <a:ext cx="369781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18CD5917-6748-AFE6-4CA8-6A26740C5DD1}"/>
                    </a:ext>
                  </a:extLst>
                </p:cNvPr>
                <p:cNvSpPr txBox="1"/>
                <p:nvPr/>
              </p:nvSpPr>
              <p:spPr>
                <a:xfrm>
                  <a:off x="2172271" y="4638800"/>
                  <a:ext cx="3697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18CD5917-6748-AFE6-4CA8-6A26740C5D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2271" y="4638800"/>
                  <a:ext cx="369781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6FFBE299-FED8-D1B2-BD66-101DA35B695A}"/>
                    </a:ext>
                  </a:extLst>
                </p:cNvPr>
                <p:cNvSpPr txBox="1"/>
                <p:nvPr/>
              </p:nvSpPr>
              <p:spPr>
                <a:xfrm>
                  <a:off x="1157833" y="3786141"/>
                  <a:ext cx="7737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6FFBE299-FED8-D1B2-BD66-101DA35B69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7833" y="3786141"/>
                  <a:ext cx="773737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113857C4-4F9F-E95E-044D-F1A4FA7A55E8}"/>
                    </a:ext>
                  </a:extLst>
                </p:cNvPr>
                <p:cNvSpPr txBox="1"/>
                <p:nvPr/>
              </p:nvSpPr>
              <p:spPr>
                <a:xfrm>
                  <a:off x="1835210" y="3227705"/>
                  <a:ext cx="7737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113857C4-4F9F-E95E-044D-F1A4FA7A55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5210" y="3227705"/>
                  <a:ext cx="773738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3305BF72-9FFD-DF53-8C7C-A4B213E38B05}"/>
                    </a:ext>
                  </a:extLst>
                </p:cNvPr>
                <p:cNvSpPr txBox="1"/>
                <p:nvPr/>
              </p:nvSpPr>
              <p:spPr>
                <a:xfrm>
                  <a:off x="3006743" y="3858231"/>
                  <a:ext cx="7737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3305BF72-9FFD-DF53-8C7C-A4B213E38B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6743" y="3858231"/>
                  <a:ext cx="773738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FB41DCC-41DB-D581-B281-F635D03CF8ED}"/>
                  </a:ext>
                </a:extLst>
              </p:cNvPr>
              <p:cNvSpPr txBox="1"/>
              <p:nvPr/>
            </p:nvSpPr>
            <p:spPr>
              <a:xfrm>
                <a:off x="1366351" y="4067504"/>
                <a:ext cx="7737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FB41DCC-41DB-D581-B281-F635D03CF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351" y="4067504"/>
                <a:ext cx="773738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D7BB27A-42A5-BE9A-F1FF-42EABAE1A987}"/>
                  </a:ext>
                </a:extLst>
              </p:cNvPr>
              <p:cNvSpPr txBox="1"/>
              <p:nvPr/>
            </p:nvSpPr>
            <p:spPr>
              <a:xfrm>
                <a:off x="2775405" y="4157987"/>
                <a:ext cx="7737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D7BB27A-42A5-BE9A-F1FF-42EABAE1A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405" y="4157987"/>
                <a:ext cx="773737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B62FD0DC-BCE5-FBBA-1AFF-5D9EBF1AE5F1}"/>
                  </a:ext>
                </a:extLst>
              </p:cNvPr>
              <p:cNvSpPr txBox="1"/>
              <p:nvPr/>
            </p:nvSpPr>
            <p:spPr>
              <a:xfrm>
                <a:off x="2070487" y="3387319"/>
                <a:ext cx="7737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B62FD0DC-BCE5-FBBA-1AFF-5D9EBF1AE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487" y="3387319"/>
                <a:ext cx="773737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14EBFC5-1ACD-0DA1-DFC1-D0673D9497BA}"/>
                  </a:ext>
                </a:extLst>
              </p:cNvPr>
              <p:cNvSpPr txBox="1"/>
              <p:nvPr/>
            </p:nvSpPr>
            <p:spPr>
              <a:xfrm>
                <a:off x="2840193" y="4803353"/>
                <a:ext cx="3697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14EBFC5-1ACD-0DA1-DFC1-D0673D949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93" y="4803353"/>
                <a:ext cx="369781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7634E40-271E-6922-B9EA-EFC82ADE55EC}"/>
                  </a:ext>
                </a:extLst>
              </p:cNvPr>
              <p:cNvSpPr txBox="1"/>
              <p:nvPr/>
            </p:nvSpPr>
            <p:spPr>
              <a:xfrm>
                <a:off x="3635693" y="4822513"/>
                <a:ext cx="7737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7634E40-271E-6922-B9EA-EFC82ADE5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693" y="4822513"/>
                <a:ext cx="773738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7840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A0E77-05C1-1C54-DEB1-448604C9C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Story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07298-D3B7-0EF9-F77A-68F62C0EC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insertion, update the heights of the node’s ancestors</a:t>
            </a:r>
          </a:p>
          <a:p>
            <a:r>
              <a:rPr lang="en-US" dirty="0"/>
              <a:t>Check for imbalance</a:t>
            </a:r>
          </a:p>
          <a:p>
            <a:r>
              <a:rPr lang="en-US" dirty="0"/>
              <a:t>If there’s imbalance then at the deepest root of imbalance: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If the left subtree was deeper then rotate right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If the right subtree was deeper then rotate left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737A4C-AE25-0094-226B-7CBE929413AE}"/>
              </a:ext>
            </a:extLst>
          </p:cNvPr>
          <p:cNvSpPr txBox="1"/>
          <p:nvPr/>
        </p:nvSpPr>
        <p:spPr>
          <a:xfrm>
            <a:off x="9174480" y="3302000"/>
            <a:ext cx="2814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This is incomplete!</a:t>
            </a:r>
          </a:p>
          <a:p>
            <a:r>
              <a:rPr lang="en-US" dirty="0">
                <a:solidFill>
                  <a:srgbClr val="FF0000"/>
                </a:solidFill>
              </a:rPr>
              <a:t>There are some cases where this doesn’t work!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F213B004-97DB-03A7-6A1C-75CCF67C4A77}"/>
              </a:ext>
            </a:extLst>
          </p:cNvPr>
          <p:cNvSpPr/>
          <p:nvPr/>
        </p:nvSpPr>
        <p:spPr>
          <a:xfrm>
            <a:off x="8539480" y="3302000"/>
            <a:ext cx="421640" cy="87376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AB0E231-ACD0-4376-13A9-B2E3CECC7E75}"/>
              </a:ext>
            </a:extLst>
          </p:cNvPr>
          <p:cNvSpPr/>
          <p:nvPr/>
        </p:nvSpPr>
        <p:spPr>
          <a:xfrm>
            <a:off x="5250577" y="4485999"/>
            <a:ext cx="612511" cy="6125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A066E91-6261-28B5-79EA-F2337E950C4B}"/>
              </a:ext>
            </a:extLst>
          </p:cNvPr>
          <p:cNvCxnSpPr>
            <a:cxnSpLocks/>
            <a:stCxn id="6" idx="3"/>
            <a:endCxn id="8" idx="7"/>
          </p:cNvCxnSpPr>
          <p:nvPr/>
        </p:nvCxnSpPr>
        <p:spPr>
          <a:xfrm flipH="1">
            <a:off x="5160877" y="5008810"/>
            <a:ext cx="179400" cy="2322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2E8085A8-8ACA-A61B-DDE5-2348D2C8504B}"/>
              </a:ext>
            </a:extLst>
          </p:cNvPr>
          <p:cNvSpPr/>
          <p:nvPr/>
        </p:nvSpPr>
        <p:spPr>
          <a:xfrm>
            <a:off x="4638066" y="5151343"/>
            <a:ext cx="612511" cy="6125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ADC63A-4A00-8681-FD15-37E6D5EFF908}"/>
              </a:ext>
            </a:extLst>
          </p:cNvPr>
          <p:cNvSpPr/>
          <p:nvPr/>
        </p:nvSpPr>
        <p:spPr>
          <a:xfrm>
            <a:off x="5250576" y="5793432"/>
            <a:ext cx="612511" cy="6125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F408C7C-3A85-4014-3B0D-4A34EF2B9B8A}"/>
              </a:ext>
            </a:extLst>
          </p:cNvPr>
          <p:cNvCxnSpPr>
            <a:cxnSpLocks/>
            <a:stCxn id="8" idx="5"/>
            <a:endCxn id="10" idx="1"/>
          </p:cNvCxnSpPr>
          <p:nvPr/>
        </p:nvCxnSpPr>
        <p:spPr>
          <a:xfrm>
            <a:off x="5160877" y="5674154"/>
            <a:ext cx="179399" cy="2089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973665DF-E9D2-6454-316C-8563B3AE523A}"/>
              </a:ext>
            </a:extLst>
          </p:cNvPr>
          <p:cNvSpPr/>
          <p:nvPr/>
        </p:nvSpPr>
        <p:spPr>
          <a:xfrm>
            <a:off x="1557962" y="4391956"/>
            <a:ext cx="612511" cy="6125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8C5308-D447-67FD-BBB9-A04E53DB1131}"/>
              </a:ext>
            </a:extLst>
          </p:cNvPr>
          <p:cNvCxnSpPr>
            <a:cxnSpLocks/>
            <a:stCxn id="14" idx="3"/>
            <a:endCxn id="16" idx="7"/>
          </p:cNvCxnSpPr>
          <p:nvPr/>
        </p:nvCxnSpPr>
        <p:spPr>
          <a:xfrm flipH="1">
            <a:off x="1468262" y="4914767"/>
            <a:ext cx="179400" cy="2322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2A845875-D65B-ADE5-49C8-573AA1ABCC45}"/>
              </a:ext>
            </a:extLst>
          </p:cNvPr>
          <p:cNvSpPr/>
          <p:nvPr/>
        </p:nvSpPr>
        <p:spPr>
          <a:xfrm>
            <a:off x="945451" y="5057300"/>
            <a:ext cx="612511" cy="6125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3A1A1638-F1A8-3ACC-6CEB-132BD8676A70}"/>
              </a:ext>
            </a:extLst>
          </p:cNvPr>
          <p:cNvSpPr/>
          <p:nvPr/>
        </p:nvSpPr>
        <p:spPr>
          <a:xfrm>
            <a:off x="2602969" y="4900194"/>
            <a:ext cx="1531002" cy="110550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7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27DA40D0-AF2C-3155-5C7D-33072472EB44}"/>
              </a:ext>
            </a:extLst>
          </p:cNvPr>
          <p:cNvSpPr/>
          <p:nvPr/>
        </p:nvSpPr>
        <p:spPr>
          <a:xfrm>
            <a:off x="6464931" y="4900193"/>
            <a:ext cx="1531002" cy="110550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Right Rotation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8424B86-5ECA-32CB-E562-5238E76E7D74}"/>
              </a:ext>
            </a:extLst>
          </p:cNvPr>
          <p:cNvSpPr/>
          <p:nvPr/>
        </p:nvSpPr>
        <p:spPr>
          <a:xfrm>
            <a:off x="9210288" y="4527274"/>
            <a:ext cx="612511" cy="6125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3EBB2B0-BB57-A284-8E49-E3E2892CF64D}"/>
              </a:ext>
            </a:extLst>
          </p:cNvPr>
          <p:cNvCxnSpPr>
            <a:cxnSpLocks/>
            <a:stCxn id="21" idx="5"/>
            <a:endCxn id="23" idx="1"/>
          </p:cNvCxnSpPr>
          <p:nvPr/>
        </p:nvCxnSpPr>
        <p:spPr>
          <a:xfrm>
            <a:off x="9733099" y="5050085"/>
            <a:ext cx="179399" cy="1645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18CDB0E3-5691-3556-AC39-F712FA0F1510}"/>
              </a:ext>
            </a:extLst>
          </p:cNvPr>
          <p:cNvSpPr/>
          <p:nvPr/>
        </p:nvSpPr>
        <p:spPr>
          <a:xfrm>
            <a:off x="9822798" y="5124926"/>
            <a:ext cx="612511" cy="6125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A6407C6-210A-1A8E-09B1-48436A1DED4D}"/>
              </a:ext>
            </a:extLst>
          </p:cNvPr>
          <p:cNvSpPr/>
          <p:nvPr/>
        </p:nvSpPr>
        <p:spPr>
          <a:xfrm>
            <a:off x="9210287" y="5834707"/>
            <a:ext cx="612511" cy="6125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861A9C9-0AC1-6F87-74B4-7E8BE75D14AE}"/>
              </a:ext>
            </a:extLst>
          </p:cNvPr>
          <p:cNvCxnSpPr>
            <a:cxnSpLocks/>
            <a:stCxn id="23" idx="3"/>
            <a:endCxn id="24" idx="7"/>
          </p:cNvCxnSpPr>
          <p:nvPr/>
        </p:nvCxnSpPr>
        <p:spPr>
          <a:xfrm flipH="1">
            <a:off x="9733098" y="5647737"/>
            <a:ext cx="179400" cy="2766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8310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A0E77-05C1-1C54-DEB1-448604C9C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Story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07298-D3B7-0EF9-F77A-68F62C0EC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insertion, update the heights of the node’s ancestors</a:t>
            </a:r>
          </a:p>
          <a:p>
            <a:r>
              <a:rPr lang="en-US" dirty="0"/>
              <a:t>Check for imbalance</a:t>
            </a:r>
          </a:p>
          <a:p>
            <a:r>
              <a:rPr lang="en-US" dirty="0"/>
              <a:t>If there’s imbalance then at the deepest root of imbalance: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Case LL: If we inserted in the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left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subtree of the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left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child then rotate right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Case RR: If we inserted in the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right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subtree of the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right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child then rotate left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Case LR: If we inserted into the </a:t>
            </a:r>
            <a:r>
              <a:rPr lang="en-US" b="1" dirty="0">
                <a:solidFill>
                  <a:srgbClr val="7030A0"/>
                </a:solidFill>
              </a:rPr>
              <a:t>right</a:t>
            </a:r>
            <a:r>
              <a:rPr lang="en-US" dirty="0">
                <a:solidFill>
                  <a:srgbClr val="7030A0"/>
                </a:solidFill>
              </a:rPr>
              <a:t> subtree of the </a:t>
            </a:r>
            <a:r>
              <a:rPr lang="en-US" b="1" dirty="0">
                <a:solidFill>
                  <a:srgbClr val="7030A0"/>
                </a:solidFill>
              </a:rPr>
              <a:t>left</a:t>
            </a:r>
            <a:r>
              <a:rPr lang="en-US" dirty="0">
                <a:solidFill>
                  <a:srgbClr val="7030A0"/>
                </a:solidFill>
              </a:rPr>
              <a:t> child then ???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Case RL: If we inserted into the </a:t>
            </a:r>
            <a:r>
              <a:rPr lang="en-US" b="1" dirty="0">
                <a:solidFill>
                  <a:srgbClr val="7030A0"/>
                </a:solidFill>
              </a:rPr>
              <a:t>left</a:t>
            </a:r>
            <a:r>
              <a:rPr lang="en-US" dirty="0">
                <a:solidFill>
                  <a:srgbClr val="7030A0"/>
                </a:solidFill>
              </a:rPr>
              <a:t> subtree of the </a:t>
            </a:r>
            <a:r>
              <a:rPr lang="en-US" b="1" dirty="0">
                <a:solidFill>
                  <a:srgbClr val="7030A0"/>
                </a:solidFill>
              </a:rPr>
              <a:t>right</a:t>
            </a:r>
            <a:r>
              <a:rPr lang="en-US" dirty="0">
                <a:solidFill>
                  <a:srgbClr val="7030A0"/>
                </a:solidFill>
              </a:rPr>
              <a:t> child then ???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19D6ED-3387-8B72-28D4-14AAF129AEBD}"/>
              </a:ext>
            </a:extLst>
          </p:cNvPr>
          <p:cNvSpPr txBox="1"/>
          <p:nvPr/>
        </p:nvSpPr>
        <p:spPr>
          <a:xfrm>
            <a:off x="8046720" y="5345966"/>
            <a:ext cx="3769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Cases LR and RL require 2 rotations!</a:t>
            </a:r>
          </a:p>
        </p:txBody>
      </p:sp>
    </p:spTree>
    <p:extLst>
      <p:ext uri="{BB962C8B-B14F-4D97-AF65-F5344CB8AC3E}">
        <p14:creationId xmlns:p14="http://schemas.microsoft.com/office/powerpoint/2010/main" val="20749139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A8BB0-634C-0E06-0E55-88F3C06AA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LR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C4D3C-5855-79DC-21CA-F4FF5C8D9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“root” of the deepest imbalance:</a:t>
            </a:r>
          </a:p>
          <a:p>
            <a:pPr lvl="1"/>
            <a:r>
              <a:rPr lang="en-US" dirty="0"/>
              <a:t>Rotate left at the left child</a:t>
            </a:r>
          </a:p>
          <a:p>
            <a:pPr lvl="1"/>
            <a:r>
              <a:rPr lang="en-US" dirty="0"/>
              <a:t>Rotate right at the root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67EFC82-BEF2-2666-E744-53FFED95DD5C}"/>
              </a:ext>
            </a:extLst>
          </p:cNvPr>
          <p:cNvSpPr/>
          <p:nvPr/>
        </p:nvSpPr>
        <p:spPr>
          <a:xfrm>
            <a:off x="4516498" y="4269443"/>
            <a:ext cx="612511" cy="6125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6A37623-312C-AF43-EBC3-2909908D157A}"/>
              </a:ext>
            </a:extLst>
          </p:cNvPr>
          <p:cNvCxnSpPr>
            <a:cxnSpLocks/>
            <a:stCxn id="4" idx="3"/>
            <a:endCxn id="6" idx="7"/>
          </p:cNvCxnSpPr>
          <p:nvPr/>
        </p:nvCxnSpPr>
        <p:spPr>
          <a:xfrm flipH="1">
            <a:off x="4426798" y="4792254"/>
            <a:ext cx="179400" cy="2322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A3A1332B-AF7A-F4E1-4459-C37D21CAA899}"/>
              </a:ext>
            </a:extLst>
          </p:cNvPr>
          <p:cNvSpPr/>
          <p:nvPr/>
        </p:nvSpPr>
        <p:spPr>
          <a:xfrm>
            <a:off x="3903987" y="4934787"/>
            <a:ext cx="612511" cy="6125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2F4987C-AE8F-B3EA-BABC-33BC2679C7B5}"/>
              </a:ext>
            </a:extLst>
          </p:cNvPr>
          <p:cNvSpPr/>
          <p:nvPr/>
        </p:nvSpPr>
        <p:spPr>
          <a:xfrm>
            <a:off x="4516497" y="5576876"/>
            <a:ext cx="612511" cy="6125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8EBC17-CE55-6EAD-3F0A-10577D40A671}"/>
              </a:ext>
            </a:extLst>
          </p:cNvPr>
          <p:cNvCxnSpPr>
            <a:cxnSpLocks/>
            <a:stCxn id="6" idx="5"/>
            <a:endCxn id="7" idx="1"/>
          </p:cNvCxnSpPr>
          <p:nvPr/>
        </p:nvCxnSpPr>
        <p:spPr>
          <a:xfrm>
            <a:off x="4426798" y="5457598"/>
            <a:ext cx="179399" cy="2089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97CBF2A2-742F-6A7A-261C-E848A712AAA6}"/>
              </a:ext>
            </a:extLst>
          </p:cNvPr>
          <p:cNvSpPr/>
          <p:nvPr/>
        </p:nvSpPr>
        <p:spPr>
          <a:xfrm>
            <a:off x="1557962" y="4391956"/>
            <a:ext cx="612511" cy="6125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A37A59-9056-E0BA-1B9F-BC09D014B49C}"/>
              </a:ext>
            </a:extLst>
          </p:cNvPr>
          <p:cNvCxnSpPr>
            <a:cxnSpLocks/>
            <a:stCxn id="9" idx="3"/>
            <a:endCxn id="11" idx="7"/>
          </p:cNvCxnSpPr>
          <p:nvPr/>
        </p:nvCxnSpPr>
        <p:spPr>
          <a:xfrm flipH="1">
            <a:off x="1468262" y="4914767"/>
            <a:ext cx="179400" cy="2322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513BFB7D-C4B0-C514-C2C8-7C7F32ED2FA8}"/>
              </a:ext>
            </a:extLst>
          </p:cNvPr>
          <p:cNvSpPr/>
          <p:nvPr/>
        </p:nvSpPr>
        <p:spPr>
          <a:xfrm>
            <a:off x="945451" y="5057300"/>
            <a:ext cx="612511" cy="6125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5F72CE5-F998-3ACA-89F8-5D891F7ADFC3}"/>
              </a:ext>
            </a:extLst>
          </p:cNvPr>
          <p:cNvSpPr/>
          <p:nvPr/>
        </p:nvSpPr>
        <p:spPr>
          <a:xfrm>
            <a:off x="2233450" y="4673138"/>
            <a:ext cx="1531002" cy="110550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7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1673636-A52E-5ADC-7259-70CBC20C0255}"/>
              </a:ext>
            </a:extLst>
          </p:cNvPr>
          <p:cNvSpPr/>
          <p:nvPr/>
        </p:nvSpPr>
        <p:spPr>
          <a:xfrm>
            <a:off x="7948509" y="4391956"/>
            <a:ext cx="612511" cy="6125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88FDAA3-1AF5-A991-98C9-E90C7382FE4C}"/>
              </a:ext>
            </a:extLst>
          </p:cNvPr>
          <p:cNvCxnSpPr>
            <a:cxnSpLocks/>
            <a:stCxn id="13" idx="3"/>
            <a:endCxn id="15" idx="7"/>
          </p:cNvCxnSpPr>
          <p:nvPr/>
        </p:nvCxnSpPr>
        <p:spPr>
          <a:xfrm flipH="1">
            <a:off x="7858809" y="4914767"/>
            <a:ext cx="179400" cy="2322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01511884-6514-33CD-4747-F65C563228FE}"/>
              </a:ext>
            </a:extLst>
          </p:cNvPr>
          <p:cNvSpPr/>
          <p:nvPr/>
        </p:nvSpPr>
        <p:spPr>
          <a:xfrm>
            <a:off x="7335998" y="5057300"/>
            <a:ext cx="612511" cy="6125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B1F6B7-AF1F-43B9-4EFF-686D75FC1B54}"/>
              </a:ext>
            </a:extLst>
          </p:cNvPr>
          <p:cNvCxnSpPr>
            <a:cxnSpLocks/>
            <a:stCxn id="15" idx="3"/>
            <a:endCxn id="17" idx="7"/>
          </p:cNvCxnSpPr>
          <p:nvPr/>
        </p:nvCxnSpPr>
        <p:spPr>
          <a:xfrm flipH="1">
            <a:off x="7273021" y="5580111"/>
            <a:ext cx="152677" cy="2501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1D02E25E-9633-F215-A570-AFE6223E36A1}"/>
              </a:ext>
            </a:extLst>
          </p:cNvPr>
          <p:cNvSpPr/>
          <p:nvPr/>
        </p:nvSpPr>
        <p:spPr>
          <a:xfrm>
            <a:off x="6750210" y="5740599"/>
            <a:ext cx="612511" cy="6125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13829990-E44A-C9E6-2A7B-8CE2CDBE4B38}"/>
              </a:ext>
            </a:extLst>
          </p:cNvPr>
          <p:cNvSpPr/>
          <p:nvPr/>
        </p:nvSpPr>
        <p:spPr>
          <a:xfrm>
            <a:off x="5312373" y="4623731"/>
            <a:ext cx="1531002" cy="110550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Rotate Left at 5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4829D90F-F2DA-6969-758B-433DB919A22D}"/>
              </a:ext>
            </a:extLst>
          </p:cNvPr>
          <p:cNvSpPr/>
          <p:nvPr/>
        </p:nvSpPr>
        <p:spPr>
          <a:xfrm>
            <a:off x="8714196" y="4810802"/>
            <a:ext cx="1531002" cy="110550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Rotate Right at 9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B26D1A8-61E4-E223-6F4B-C98A1AD87DE1}"/>
              </a:ext>
            </a:extLst>
          </p:cNvPr>
          <p:cNvSpPr/>
          <p:nvPr/>
        </p:nvSpPr>
        <p:spPr>
          <a:xfrm>
            <a:off x="10811057" y="4818582"/>
            <a:ext cx="612511" cy="6125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5D34475-D6E2-BCA3-8F72-C5F2E7FF07AC}"/>
              </a:ext>
            </a:extLst>
          </p:cNvPr>
          <p:cNvCxnSpPr>
            <a:cxnSpLocks/>
            <a:stCxn id="21" idx="3"/>
            <a:endCxn id="23" idx="7"/>
          </p:cNvCxnSpPr>
          <p:nvPr/>
        </p:nvCxnSpPr>
        <p:spPr>
          <a:xfrm flipH="1">
            <a:off x="10721357" y="5341393"/>
            <a:ext cx="179400" cy="2322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76E6958E-81CD-4735-D2BE-7985977B05FD}"/>
              </a:ext>
            </a:extLst>
          </p:cNvPr>
          <p:cNvSpPr/>
          <p:nvPr/>
        </p:nvSpPr>
        <p:spPr>
          <a:xfrm>
            <a:off x="10198546" y="5483926"/>
            <a:ext cx="612511" cy="6125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72ACBD0-46C0-DF87-864E-F608F3A30754}"/>
              </a:ext>
            </a:extLst>
          </p:cNvPr>
          <p:cNvSpPr/>
          <p:nvPr/>
        </p:nvSpPr>
        <p:spPr>
          <a:xfrm>
            <a:off x="11423792" y="5475713"/>
            <a:ext cx="612511" cy="6125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3AAA8F0-7C9E-DAB3-6C20-5E649D554512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11334093" y="5356435"/>
            <a:ext cx="179399" cy="2089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770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619D1-38EF-34FB-AA19-B51EE438C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LR in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06C73-6403-D607-E6F6-C3EC37DF2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Imbalance caused by inserting in the left child’s right subtree</a:t>
            </a:r>
          </a:p>
          <a:p>
            <a:r>
              <a:rPr lang="en-US" dirty="0"/>
              <a:t>Rotate left at the left child</a:t>
            </a:r>
          </a:p>
          <a:p>
            <a:r>
              <a:rPr lang="en-US" dirty="0"/>
              <a:t>Rotate right at the imbalanced node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Arrow: Right 56">
                <a:extLst>
                  <a:ext uri="{FF2B5EF4-FFF2-40B4-BE49-F238E27FC236}">
                    <a16:creationId xmlns:a16="http://schemas.microsoft.com/office/drawing/2014/main" id="{2579B664-35B2-8BC9-C7AE-59DC3F70286E}"/>
                  </a:ext>
                </a:extLst>
              </p:cNvPr>
              <p:cNvSpPr/>
              <p:nvPr/>
            </p:nvSpPr>
            <p:spPr>
              <a:xfrm>
                <a:off x="3230993" y="3743675"/>
                <a:ext cx="1007742" cy="110550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Rotate Left 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1400" dirty="0"/>
              </a:p>
            </p:txBody>
          </p:sp>
        </mc:Choice>
        <mc:Fallback>
          <p:sp>
            <p:nvSpPr>
              <p:cNvPr id="57" name="Arrow: Right 56">
                <a:extLst>
                  <a:ext uri="{FF2B5EF4-FFF2-40B4-BE49-F238E27FC236}">
                    <a16:creationId xmlns:a16="http://schemas.microsoft.com/office/drawing/2014/main" id="{2579B664-35B2-8BC9-C7AE-59DC3F702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993" y="3743675"/>
                <a:ext cx="1007742" cy="1105505"/>
              </a:xfrm>
              <a:prstGeom prst="rightArrow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1" name="Group 210">
            <a:extLst>
              <a:ext uri="{FF2B5EF4-FFF2-40B4-BE49-F238E27FC236}">
                <a16:creationId xmlns:a16="http://schemas.microsoft.com/office/drawing/2014/main" id="{74201A59-A51B-31FF-D7D6-0994EDC48DEF}"/>
              </a:ext>
            </a:extLst>
          </p:cNvPr>
          <p:cNvGrpSpPr/>
          <p:nvPr/>
        </p:nvGrpSpPr>
        <p:grpSpPr>
          <a:xfrm>
            <a:off x="41937" y="3425666"/>
            <a:ext cx="3470746" cy="3365086"/>
            <a:chOff x="25572" y="2621130"/>
            <a:chExt cx="3470746" cy="336508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1B98852D-205A-51D4-3306-7B5B8D49C4F2}"/>
                    </a:ext>
                  </a:extLst>
                </p:cNvPr>
                <p:cNvSpPr/>
                <p:nvPr/>
              </p:nvSpPr>
              <p:spPr>
                <a:xfrm>
                  <a:off x="1628660" y="2737585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1B98852D-205A-51D4-3306-7B5B8D49C4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8660" y="2737585"/>
                  <a:ext cx="612511" cy="612511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Isosceles Triangle 28">
                  <a:extLst>
                    <a:ext uri="{FF2B5EF4-FFF2-40B4-BE49-F238E27FC236}">
                      <a16:creationId xmlns:a16="http://schemas.microsoft.com/office/drawing/2014/main" id="{2C6EEFCF-AA4B-26C3-6FEA-8A72B21D0331}"/>
                    </a:ext>
                  </a:extLst>
                </p:cNvPr>
                <p:cNvSpPr/>
                <p:nvPr/>
              </p:nvSpPr>
              <p:spPr>
                <a:xfrm>
                  <a:off x="25572" y="4174420"/>
                  <a:ext cx="1084977" cy="1204653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9" name="Isosceles Triangle 28">
                  <a:extLst>
                    <a:ext uri="{FF2B5EF4-FFF2-40B4-BE49-F238E27FC236}">
                      <a16:creationId xmlns:a16="http://schemas.microsoft.com/office/drawing/2014/main" id="{2C6EEFCF-AA4B-26C3-6FEA-8A72B21D03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72" y="4174420"/>
                  <a:ext cx="1084977" cy="1204653"/>
                </a:xfrm>
                <a:prstGeom prst="triangl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1579D4BE-258A-C182-9117-C65813326EE0}"/>
                    </a:ext>
                  </a:extLst>
                </p:cNvPr>
                <p:cNvSpPr/>
                <p:nvPr/>
              </p:nvSpPr>
              <p:spPr>
                <a:xfrm>
                  <a:off x="804293" y="3378368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1579D4BE-258A-C182-9117-C65813326E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293" y="3378368"/>
                  <a:ext cx="612511" cy="612511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Isosceles Triangle 30">
                  <a:extLst>
                    <a:ext uri="{FF2B5EF4-FFF2-40B4-BE49-F238E27FC236}">
                      <a16:creationId xmlns:a16="http://schemas.microsoft.com/office/drawing/2014/main" id="{8F2EF0F1-26EC-4612-40DA-D1BBDC59014C}"/>
                    </a:ext>
                  </a:extLst>
                </p:cNvPr>
                <p:cNvSpPr/>
                <p:nvPr/>
              </p:nvSpPr>
              <p:spPr>
                <a:xfrm>
                  <a:off x="1095397" y="4725122"/>
                  <a:ext cx="869999" cy="653951"/>
                </a:xfrm>
                <a:prstGeom prst="triangl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1" name="Isosceles Triangle 30">
                  <a:extLst>
                    <a:ext uri="{FF2B5EF4-FFF2-40B4-BE49-F238E27FC236}">
                      <a16:creationId xmlns:a16="http://schemas.microsoft.com/office/drawing/2014/main" id="{8F2EF0F1-26EC-4612-40DA-D1BBDC5901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5397" y="4725122"/>
                  <a:ext cx="869999" cy="653951"/>
                </a:xfrm>
                <a:prstGeom prst="triangl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Isosceles Triangle 31">
                  <a:extLst>
                    <a:ext uri="{FF2B5EF4-FFF2-40B4-BE49-F238E27FC236}">
                      <a16:creationId xmlns:a16="http://schemas.microsoft.com/office/drawing/2014/main" id="{8D5DB45B-533B-E849-8A47-BE24445D59B1}"/>
                    </a:ext>
                  </a:extLst>
                </p:cNvPr>
                <p:cNvSpPr/>
                <p:nvPr/>
              </p:nvSpPr>
              <p:spPr>
                <a:xfrm>
                  <a:off x="2420567" y="3364232"/>
                  <a:ext cx="1075751" cy="1237660"/>
                </a:xfrm>
                <a:prstGeom prst="triangl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2" name="Isosceles Triangle 31">
                  <a:extLst>
                    <a:ext uri="{FF2B5EF4-FFF2-40B4-BE49-F238E27FC236}">
                      <a16:creationId xmlns:a16="http://schemas.microsoft.com/office/drawing/2014/main" id="{8D5DB45B-533B-E849-8A47-BE24445D59B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0567" y="3364232"/>
                  <a:ext cx="1075751" cy="1237660"/>
                </a:xfrm>
                <a:prstGeom prst="triangl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DBCA999-8DC0-9098-FB48-AE1087F593CA}"/>
                </a:ext>
              </a:extLst>
            </p:cNvPr>
            <p:cNvCxnSpPr>
              <a:cxnSpLocks/>
              <a:stCxn id="30" idx="3"/>
              <a:endCxn id="29" idx="0"/>
            </p:cNvCxnSpPr>
            <p:nvPr/>
          </p:nvCxnSpPr>
          <p:spPr>
            <a:xfrm flipH="1">
              <a:off x="568061" y="3901179"/>
              <a:ext cx="325932" cy="2732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744797F-F7DE-97F3-FF6E-70DC1DDCA740}"/>
                </a:ext>
              </a:extLst>
            </p:cNvPr>
            <p:cNvCxnSpPr>
              <a:cxnSpLocks/>
              <a:stCxn id="30" idx="5"/>
              <a:endCxn id="59" idx="1"/>
            </p:cNvCxnSpPr>
            <p:nvPr/>
          </p:nvCxnSpPr>
          <p:spPr>
            <a:xfrm>
              <a:off x="1327104" y="3901179"/>
              <a:ext cx="394676" cy="1831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410D731-C65C-498A-7568-D9E87AB56EF3}"/>
                </a:ext>
              </a:extLst>
            </p:cNvPr>
            <p:cNvCxnSpPr>
              <a:cxnSpLocks/>
              <a:stCxn id="30" idx="7"/>
              <a:endCxn id="28" idx="3"/>
            </p:cNvCxnSpPr>
            <p:nvPr/>
          </p:nvCxnSpPr>
          <p:spPr>
            <a:xfrm flipV="1">
              <a:off x="1327104" y="3260396"/>
              <a:ext cx="391256" cy="2076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DE51A72-E1F3-12DE-B72B-9ADDA8C223D5}"/>
                </a:ext>
              </a:extLst>
            </p:cNvPr>
            <p:cNvCxnSpPr>
              <a:cxnSpLocks/>
              <a:stCxn id="32" idx="0"/>
              <a:endCxn id="28" idx="5"/>
            </p:cNvCxnSpPr>
            <p:nvPr/>
          </p:nvCxnSpPr>
          <p:spPr>
            <a:xfrm flipH="1" flipV="1">
              <a:off x="2151471" y="3260396"/>
              <a:ext cx="806972" cy="1038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8E86B79-6E30-B984-DD39-77F1EE734F0F}"/>
                    </a:ext>
                  </a:extLst>
                </p:cNvPr>
                <p:cNvSpPr txBox="1"/>
                <p:nvPr/>
              </p:nvSpPr>
              <p:spPr>
                <a:xfrm>
                  <a:off x="239209" y="3940026"/>
                  <a:ext cx="3697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8E86B79-6E30-B984-DD39-77F1EE734F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209" y="3940026"/>
                  <a:ext cx="369781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BD37377-9D4D-8D7C-8200-32A6160CCCFF}"/>
                    </a:ext>
                  </a:extLst>
                </p:cNvPr>
                <p:cNvSpPr txBox="1"/>
                <p:nvPr/>
              </p:nvSpPr>
              <p:spPr>
                <a:xfrm>
                  <a:off x="932166" y="4044644"/>
                  <a:ext cx="7737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BD37377-9D4D-8D7C-8200-32A6160CCC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2166" y="4044644"/>
                  <a:ext cx="773738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508C7D2-E38C-7EE4-73DC-299152A31917}"/>
                    </a:ext>
                  </a:extLst>
                </p:cNvPr>
                <p:cNvSpPr txBox="1"/>
                <p:nvPr/>
              </p:nvSpPr>
              <p:spPr>
                <a:xfrm>
                  <a:off x="291179" y="3179566"/>
                  <a:ext cx="7737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508C7D2-E38C-7EE4-73DC-299152A319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79" y="3179566"/>
                  <a:ext cx="773738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AB902FA-69DB-0439-2D99-AA29699CC6B3}"/>
                    </a:ext>
                  </a:extLst>
                </p:cNvPr>
                <p:cNvSpPr txBox="1"/>
                <p:nvPr/>
              </p:nvSpPr>
              <p:spPr>
                <a:xfrm>
                  <a:off x="968556" y="2621130"/>
                  <a:ext cx="7737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AB902FA-69DB-0439-2D99-AA29699CC6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8556" y="2621130"/>
                  <a:ext cx="773738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98147D4-25AB-AB4E-74C3-62B623CA8EBB}"/>
                    </a:ext>
                  </a:extLst>
                </p:cNvPr>
                <p:cNvSpPr txBox="1"/>
                <p:nvPr/>
              </p:nvSpPr>
              <p:spPr>
                <a:xfrm>
                  <a:off x="2476622" y="3272587"/>
                  <a:ext cx="3697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98147D4-25AB-AB4E-74C3-62B623CA8E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6622" y="3272587"/>
                  <a:ext cx="369781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49C7BA64-67D6-292B-6912-550CBC90A422}"/>
                    </a:ext>
                  </a:extLst>
                </p:cNvPr>
                <p:cNvSpPr/>
                <p:nvPr/>
              </p:nvSpPr>
              <p:spPr>
                <a:xfrm>
                  <a:off x="1632080" y="3994639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49C7BA64-67D6-292B-6912-550CBC90A4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2080" y="3994639"/>
                  <a:ext cx="612511" cy="612511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3" name="Isosceles Triangle 62">
                  <a:extLst>
                    <a:ext uri="{FF2B5EF4-FFF2-40B4-BE49-F238E27FC236}">
                      <a16:creationId xmlns:a16="http://schemas.microsoft.com/office/drawing/2014/main" id="{FF39DA8C-B895-101C-CF55-99795016CCBA}"/>
                    </a:ext>
                  </a:extLst>
                </p:cNvPr>
                <p:cNvSpPr/>
                <p:nvPr/>
              </p:nvSpPr>
              <p:spPr>
                <a:xfrm>
                  <a:off x="1970408" y="4725122"/>
                  <a:ext cx="869999" cy="653951"/>
                </a:xfrm>
                <a:prstGeom prst="triangl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3" name="Isosceles Triangle 62">
                  <a:extLst>
                    <a:ext uri="{FF2B5EF4-FFF2-40B4-BE49-F238E27FC236}">
                      <a16:creationId xmlns:a16="http://schemas.microsoft.com/office/drawing/2014/main" id="{FF39DA8C-B895-101C-CF55-99795016CC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0408" y="4725122"/>
                  <a:ext cx="869999" cy="653951"/>
                </a:xfrm>
                <a:prstGeom prst="triangle">
                  <a:avLst/>
                </a:prstGeom>
                <a:blipFill>
                  <a:blip r:embed="rId14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EF9D228-EBDD-4AE6-93FE-BA18C66B99A2}"/>
                </a:ext>
              </a:extLst>
            </p:cNvPr>
            <p:cNvCxnSpPr>
              <a:cxnSpLocks/>
              <a:stCxn id="59" idx="3"/>
              <a:endCxn id="31" idx="0"/>
            </p:cNvCxnSpPr>
            <p:nvPr/>
          </p:nvCxnSpPr>
          <p:spPr>
            <a:xfrm flipH="1">
              <a:off x="1530397" y="4517450"/>
              <a:ext cx="191383" cy="2076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D9059CC-8849-ADB1-E738-A6B2C00EDEBD}"/>
                </a:ext>
              </a:extLst>
            </p:cNvPr>
            <p:cNvCxnSpPr>
              <a:cxnSpLocks/>
              <a:stCxn id="59" idx="5"/>
              <a:endCxn id="63" idx="0"/>
            </p:cNvCxnSpPr>
            <p:nvPr/>
          </p:nvCxnSpPr>
          <p:spPr>
            <a:xfrm>
              <a:off x="2154891" y="4517450"/>
              <a:ext cx="250517" cy="2076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04B02F9E-1880-E493-E071-FE1CA912DC8E}"/>
                    </a:ext>
                  </a:extLst>
                </p:cNvPr>
                <p:cNvSpPr/>
                <p:nvPr/>
              </p:nvSpPr>
              <p:spPr>
                <a:xfrm>
                  <a:off x="1302483" y="5507530"/>
                  <a:ext cx="476146" cy="47614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sz="28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04B02F9E-1880-E493-E071-FE1CA912DC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2483" y="5507530"/>
                  <a:ext cx="476146" cy="476146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284A82A-4A90-A421-C3CD-653404692203}"/>
                </a:ext>
              </a:extLst>
            </p:cNvPr>
            <p:cNvCxnSpPr>
              <a:cxnSpLocks/>
              <a:stCxn id="70" idx="0"/>
              <a:endCxn id="31" idx="3"/>
            </p:cNvCxnSpPr>
            <p:nvPr/>
          </p:nvCxnSpPr>
          <p:spPr>
            <a:xfrm flipH="1" flipV="1">
              <a:off x="1530397" y="5379073"/>
              <a:ext cx="10159" cy="12845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44650BE5-1644-C668-066D-2B3D2096D59C}"/>
                    </a:ext>
                  </a:extLst>
                </p:cNvPr>
                <p:cNvSpPr/>
                <p:nvPr/>
              </p:nvSpPr>
              <p:spPr>
                <a:xfrm>
                  <a:off x="2162524" y="5510070"/>
                  <a:ext cx="476146" cy="47614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sz="28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44650BE5-1644-C668-066D-2B3D2096D5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2524" y="5510070"/>
                  <a:ext cx="476146" cy="476146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69F048E1-C759-B57C-AD51-051719B5F906}"/>
                </a:ext>
              </a:extLst>
            </p:cNvPr>
            <p:cNvCxnSpPr>
              <a:cxnSpLocks/>
              <a:stCxn id="76" idx="0"/>
              <a:endCxn id="63" idx="3"/>
            </p:cNvCxnSpPr>
            <p:nvPr/>
          </p:nvCxnSpPr>
          <p:spPr>
            <a:xfrm flipV="1">
              <a:off x="2400597" y="5379073"/>
              <a:ext cx="4811" cy="13099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A97EE6A6-E40F-28B2-A707-C9D5A101EAE6}"/>
              </a:ext>
            </a:extLst>
          </p:cNvPr>
          <p:cNvGrpSpPr/>
          <p:nvPr/>
        </p:nvGrpSpPr>
        <p:grpSpPr>
          <a:xfrm>
            <a:off x="3777627" y="3313028"/>
            <a:ext cx="3837793" cy="3469270"/>
            <a:chOff x="4378760" y="2820523"/>
            <a:chExt cx="3837793" cy="346927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5" name="Oval 134">
                  <a:extLst>
                    <a:ext uri="{FF2B5EF4-FFF2-40B4-BE49-F238E27FC236}">
                      <a16:creationId xmlns:a16="http://schemas.microsoft.com/office/drawing/2014/main" id="{8F809D24-0EA0-AD2C-8CCB-3BC5F24F7F26}"/>
                    </a:ext>
                  </a:extLst>
                </p:cNvPr>
                <p:cNvSpPr/>
                <p:nvPr/>
              </p:nvSpPr>
              <p:spPr>
                <a:xfrm>
                  <a:off x="6531775" y="2936978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35" name="Oval 134">
                  <a:extLst>
                    <a:ext uri="{FF2B5EF4-FFF2-40B4-BE49-F238E27FC236}">
                      <a16:creationId xmlns:a16="http://schemas.microsoft.com/office/drawing/2014/main" id="{8F809D24-0EA0-AD2C-8CCB-3BC5F24F7F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1775" y="2936978"/>
                  <a:ext cx="612511" cy="612511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6" name="Isosceles Triangle 135">
                  <a:extLst>
                    <a:ext uri="{FF2B5EF4-FFF2-40B4-BE49-F238E27FC236}">
                      <a16:creationId xmlns:a16="http://schemas.microsoft.com/office/drawing/2014/main" id="{35B1F3D4-194F-7932-CA70-04F0AC1A5EC5}"/>
                    </a:ext>
                  </a:extLst>
                </p:cNvPr>
                <p:cNvSpPr/>
                <p:nvPr/>
              </p:nvSpPr>
              <p:spPr>
                <a:xfrm>
                  <a:off x="4378760" y="5046478"/>
                  <a:ext cx="1084977" cy="1204653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36" name="Isosceles Triangle 135">
                  <a:extLst>
                    <a:ext uri="{FF2B5EF4-FFF2-40B4-BE49-F238E27FC236}">
                      <a16:creationId xmlns:a16="http://schemas.microsoft.com/office/drawing/2014/main" id="{35B1F3D4-194F-7932-CA70-04F0AC1A5E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8760" y="5046478"/>
                  <a:ext cx="1084977" cy="1204653"/>
                </a:xfrm>
                <a:prstGeom prst="triangle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7" name="Oval 136">
                  <a:extLst>
                    <a:ext uri="{FF2B5EF4-FFF2-40B4-BE49-F238E27FC236}">
                      <a16:creationId xmlns:a16="http://schemas.microsoft.com/office/drawing/2014/main" id="{6E235EB5-4F7E-74E6-B4C2-3E1AE8911C19}"/>
                    </a:ext>
                  </a:extLst>
                </p:cNvPr>
                <p:cNvSpPr/>
                <p:nvPr/>
              </p:nvSpPr>
              <p:spPr>
                <a:xfrm>
                  <a:off x="5707408" y="3577761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37" name="Oval 136">
                  <a:extLst>
                    <a:ext uri="{FF2B5EF4-FFF2-40B4-BE49-F238E27FC236}">
                      <a16:creationId xmlns:a16="http://schemas.microsoft.com/office/drawing/2014/main" id="{6E235EB5-4F7E-74E6-B4C2-3E1AE8911C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7408" y="3577761"/>
                  <a:ext cx="612511" cy="612511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9" name="Isosceles Triangle 138">
                  <a:extLst>
                    <a:ext uri="{FF2B5EF4-FFF2-40B4-BE49-F238E27FC236}">
                      <a16:creationId xmlns:a16="http://schemas.microsoft.com/office/drawing/2014/main" id="{9D516006-D536-C9F5-D25D-D09AD7CBA374}"/>
                    </a:ext>
                  </a:extLst>
                </p:cNvPr>
                <p:cNvSpPr/>
                <p:nvPr/>
              </p:nvSpPr>
              <p:spPr>
                <a:xfrm>
                  <a:off x="7140802" y="3563625"/>
                  <a:ext cx="1075751" cy="1237660"/>
                </a:xfrm>
                <a:prstGeom prst="triangl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39" name="Isosceles Triangle 138">
                  <a:extLst>
                    <a:ext uri="{FF2B5EF4-FFF2-40B4-BE49-F238E27FC236}">
                      <a16:creationId xmlns:a16="http://schemas.microsoft.com/office/drawing/2014/main" id="{9D516006-D536-C9F5-D25D-D09AD7CBA3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0802" y="3563625"/>
                  <a:ext cx="1075751" cy="1237660"/>
                </a:xfrm>
                <a:prstGeom prst="triangle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9D174F5B-EC74-7DF2-ABEF-633091780687}"/>
                </a:ext>
              </a:extLst>
            </p:cNvPr>
            <p:cNvCxnSpPr>
              <a:cxnSpLocks/>
              <a:stCxn id="137" idx="3"/>
              <a:endCxn id="159" idx="7"/>
            </p:cNvCxnSpPr>
            <p:nvPr/>
          </p:nvCxnSpPr>
          <p:spPr>
            <a:xfrm flipH="1">
              <a:off x="5663346" y="4100572"/>
              <a:ext cx="133762" cy="2487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C7B8D9F9-6416-E827-E795-6F3123793DD2}"/>
                </a:ext>
              </a:extLst>
            </p:cNvPr>
            <p:cNvCxnSpPr>
              <a:cxnSpLocks/>
              <a:stCxn id="137" idx="5"/>
            </p:cNvCxnSpPr>
            <p:nvPr/>
          </p:nvCxnSpPr>
          <p:spPr>
            <a:xfrm>
              <a:off x="6230219" y="4100572"/>
              <a:ext cx="394676" cy="1831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360C68CB-DC8A-D45B-E834-15874F4A15CE}"/>
                </a:ext>
              </a:extLst>
            </p:cNvPr>
            <p:cNvCxnSpPr>
              <a:cxnSpLocks/>
              <a:stCxn id="137" idx="7"/>
              <a:endCxn id="135" idx="3"/>
            </p:cNvCxnSpPr>
            <p:nvPr/>
          </p:nvCxnSpPr>
          <p:spPr>
            <a:xfrm flipV="1">
              <a:off x="6230219" y="3459789"/>
              <a:ext cx="391256" cy="2076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1D349555-8247-C1D8-969C-2A99C7630775}"/>
                </a:ext>
              </a:extLst>
            </p:cNvPr>
            <p:cNvCxnSpPr>
              <a:cxnSpLocks/>
              <a:stCxn id="139" idx="0"/>
              <a:endCxn id="135" idx="5"/>
            </p:cNvCxnSpPr>
            <p:nvPr/>
          </p:nvCxnSpPr>
          <p:spPr>
            <a:xfrm flipH="1" flipV="1">
              <a:off x="7054586" y="3459789"/>
              <a:ext cx="624092" cy="1038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88B2D769-7FC5-E189-559D-256522242E9C}"/>
                    </a:ext>
                  </a:extLst>
                </p:cNvPr>
                <p:cNvSpPr txBox="1"/>
                <p:nvPr/>
              </p:nvSpPr>
              <p:spPr>
                <a:xfrm>
                  <a:off x="4582437" y="4888692"/>
                  <a:ext cx="3697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88B2D769-7FC5-E189-559D-256522242E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2437" y="4888692"/>
                  <a:ext cx="369781" cy="3693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1226F12A-73C3-A545-8A6A-1FB7371A4210}"/>
                    </a:ext>
                  </a:extLst>
                </p:cNvPr>
                <p:cNvSpPr txBox="1"/>
                <p:nvPr/>
              </p:nvSpPr>
              <p:spPr>
                <a:xfrm>
                  <a:off x="5194294" y="3378959"/>
                  <a:ext cx="7737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1226F12A-73C3-A545-8A6A-1FB7371A42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4294" y="3378959"/>
                  <a:ext cx="773738" cy="369332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E7DDC433-A39C-9D72-0893-3EE12F71DF52}"/>
                    </a:ext>
                  </a:extLst>
                </p:cNvPr>
                <p:cNvSpPr txBox="1"/>
                <p:nvPr/>
              </p:nvSpPr>
              <p:spPr>
                <a:xfrm>
                  <a:off x="5871671" y="2820523"/>
                  <a:ext cx="7737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E7DDC433-A39C-9D72-0893-3EE12F71DF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1671" y="2820523"/>
                  <a:ext cx="773738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0D538E86-780E-3019-582B-FDB16AE9B559}"/>
                    </a:ext>
                  </a:extLst>
                </p:cNvPr>
                <p:cNvSpPr txBox="1"/>
                <p:nvPr/>
              </p:nvSpPr>
              <p:spPr>
                <a:xfrm>
                  <a:off x="7379737" y="3471980"/>
                  <a:ext cx="3697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0D538E86-780E-3019-582B-FDB16AE9B5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9737" y="3471980"/>
                  <a:ext cx="36978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B8816186-073F-043E-FC13-8FAA2A388594}"/>
                </a:ext>
              </a:extLst>
            </p:cNvPr>
            <p:cNvGrpSpPr/>
            <p:nvPr/>
          </p:nvGrpSpPr>
          <p:grpSpPr>
            <a:xfrm>
              <a:off x="5587925" y="5031239"/>
              <a:ext cx="869999" cy="1258554"/>
              <a:chOff x="7671946" y="5192984"/>
              <a:chExt cx="869999" cy="1258554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38" name="Isosceles Triangle 137">
                    <a:extLst>
                      <a:ext uri="{FF2B5EF4-FFF2-40B4-BE49-F238E27FC236}">
                        <a16:creationId xmlns:a16="http://schemas.microsoft.com/office/drawing/2014/main" id="{74A22E81-AB42-2FE9-9E89-350215CFD416}"/>
                      </a:ext>
                    </a:extLst>
                  </p:cNvPr>
                  <p:cNvSpPr/>
                  <p:nvPr/>
                </p:nvSpPr>
                <p:spPr>
                  <a:xfrm>
                    <a:off x="7671946" y="5192984"/>
                    <a:ext cx="869999" cy="653951"/>
                  </a:xfrm>
                  <a:prstGeom prst="triangle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38" name="Isosceles Triangle 137">
                    <a:extLst>
                      <a:ext uri="{FF2B5EF4-FFF2-40B4-BE49-F238E27FC236}">
                        <a16:creationId xmlns:a16="http://schemas.microsoft.com/office/drawing/2014/main" id="{74A22E81-AB42-2FE9-9E89-350215CFD41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71946" y="5192984"/>
                    <a:ext cx="869999" cy="653951"/>
                  </a:xfrm>
                  <a:prstGeom prst="triangle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53" name="Oval 152">
                    <a:extLst>
                      <a:ext uri="{FF2B5EF4-FFF2-40B4-BE49-F238E27FC236}">
                        <a16:creationId xmlns:a16="http://schemas.microsoft.com/office/drawing/2014/main" id="{C9792623-4F10-6F7E-FC1A-66157314FC92}"/>
                      </a:ext>
                    </a:extLst>
                  </p:cNvPr>
                  <p:cNvSpPr/>
                  <p:nvPr/>
                </p:nvSpPr>
                <p:spPr>
                  <a:xfrm>
                    <a:off x="7879032" y="5975392"/>
                    <a:ext cx="476146" cy="47614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53" name="Oval 152">
                    <a:extLst>
                      <a:ext uri="{FF2B5EF4-FFF2-40B4-BE49-F238E27FC236}">
                        <a16:creationId xmlns:a16="http://schemas.microsoft.com/office/drawing/2014/main" id="{C9792623-4F10-6F7E-FC1A-66157314FC9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79032" y="5975392"/>
                    <a:ext cx="476146" cy="476146"/>
                  </a:xfrm>
                  <a:prstGeom prst="ellipse">
                    <a:avLst/>
                  </a:prstGeom>
                  <a:blipFill>
                    <a:blip r:embed="rId26"/>
                    <a:stretch>
                      <a:fillRect/>
                    </a:stretch>
                  </a:blipFill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F1E1B38D-B8F5-89BD-8822-57A80C5777D7}"/>
                  </a:ext>
                </a:extLst>
              </p:cNvPr>
              <p:cNvCxnSpPr>
                <a:cxnSpLocks/>
                <a:stCxn id="153" idx="0"/>
                <a:endCxn id="138" idx="3"/>
              </p:cNvCxnSpPr>
              <p:nvPr/>
            </p:nvCxnSpPr>
            <p:spPr>
              <a:xfrm flipH="1" flipV="1">
                <a:off x="8106946" y="5846935"/>
                <a:ext cx="10159" cy="12845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3F3ADB01-DD8A-7E18-1091-482C3EF244C6}"/>
                </a:ext>
              </a:extLst>
            </p:cNvPr>
            <p:cNvGrpSpPr/>
            <p:nvPr/>
          </p:nvGrpSpPr>
          <p:grpSpPr>
            <a:xfrm>
              <a:off x="6194563" y="4283732"/>
              <a:ext cx="869999" cy="1261094"/>
              <a:chOff x="6540271" y="4283732"/>
              <a:chExt cx="869999" cy="1261094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50" name="Isosceles Triangle 149">
                    <a:extLst>
                      <a:ext uri="{FF2B5EF4-FFF2-40B4-BE49-F238E27FC236}">
                        <a16:creationId xmlns:a16="http://schemas.microsoft.com/office/drawing/2014/main" id="{DA48F5F6-29AE-2B9B-C661-FC0F9D14E43E}"/>
                      </a:ext>
                    </a:extLst>
                  </p:cNvPr>
                  <p:cNvSpPr/>
                  <p:nvPr/>
                </p:nvSpPr>
                <p:spPr>
                  <a:xfrm>
                    <a:off x="6540271" y="4283732"/>
                    <a:ext cx="869999" cy="653951"/>
                  </a:xfrm>
                  <a:prstGeom prst="triangle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50" name="Isosceles Triangle 149">
                    <a:extLst>
                      <a:ext uri="{FF2B5EF4-FFF2-40B4-BE49-F238E27FC236}">
                        <a16:creationId xmlns:a16="http://schemas.microsoft.com/office/drawing/2014/main" id="{DA48F5F6-29AE-2B9B-C661-FC0F9D14E43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40271" y="4283732"/>
                    <a:ext cx="869999" cy="653951"/>
                  </a:xfrm>
                  <a:prstGeom prst="triangle">
                    <a:avLst/>
                  </a:prstGeom>
                  <a:blipFill>
                    <a:blip r:embed="rId27"/>
                    <a:stretch>
                      <a:fillRect b="-454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55" name="Oval 154">
                    <a:extLst>
                      <a:ext uri="{FF2B5EF4-FFF2-40B4-BE49-F238E27FC236}">
                        <a16:creationId xmlns:a16="http://schemas.microsoft.com/office/drawing/2014/main" id="{FA2F515E-F9F8-11B1-7B8F-6B879A34E224}"/>
                      </a:ext>
                    </a:extLst>
                  </p:cNvPr>
                  <p:cNvSpPr/>
                  <p:nvPr/>
                </p:nvSpPr>
                <p:spPr>
                  <a:xfrm>
                    <a:off x="6732387" y="5068680"/>
                    <a:ext cx="476146" cy="47614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55" name="Oval 154">
                    <a:extLst>
                      <a:ext uri="{FF2B5EF4-FFF2-40B4-BE49-F238E27FC236}">
                        <a16:creationId xmlns:a16="http://schemas.microsoft.com/office/drawing/2014/main" id="{FA2F515E-F9F8-11B1-7B8F-6B879A34E22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32387" y="5068680"/>
                    <a:ext cx="476146" cy="476146"/>
                  </a:xfrm>
                  <a:prstGeom prst="ellipse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972C351-F425-B44E-0B07-B669029C0077}"/>
                  </a:ext>
                </a:extLst>
              </p:cNvPr>
              <p:cNvCxnSpPr>
                <a:cxnSpLocks/>
                <a:stCxn id="155" idx="0"/>
                <a:endCxn id="150" idx="3"/>
              </p:cNvCxnSpPr>
              <p:nvPr/>
            </p:nvCxnSpPr>
            <p:spPr>
              <a:xfrm flipV="1">
                <a:off x="6970460" y="4937683"/>
                <a:ext cx="4811" cy="13099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9" name="Oval 158">
                  <a:extLst>
                    <a:ext uri="{FF2B5EF4-FFF2-40B4-BE49-F238E27FC236}">
                      <a16:creationId xmlns:a16="http://schemas.microsoft.com/office/drawing/2014/main" id="{C665C09B-FCE3-FD4E-BB9E-596B4AC626E5}"/>
                    </a:ext>
                  </a:extLst>
                </p:cNvPr>
                <p:cNvSpPr/>
                <p:nvPr/>
              </p:nvSpPr>
              <p:spPr>
                <a:xfrm>
                  <a:off x="5140535" y="4259650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59" name="Oval 158">
                  <a:extLst>
                    <a:ext uri="{FF2B5EF4-FFF2-40B4-BE49-F238E27FC236}">
                      <a16:creationId xmlns:a16="http://schemas.microsoft.com/office/drawing/2014/main" id="{C665C09B-FCE3-FD4E-BB9E-596B4AC626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0535" y="4259650"/>
                  <a:ext cx="612511" cy="612511"/>
                </a:xfrm>
                <a:prstGeom prst="ellipse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EC4B5B0F-33AE-6957-F3BD-9DD89F822A3F}"/>
                </a:ext>
              </a:extLst>
            </p:cNvPr>
            <p:cNvCxnSpPr>
              <a:cxnSpLocks/>
              <a:stCxn id="159" idx="3"/>
            </p:cNvCxnSpPr>
            <p:nvPr/>
          </p:nvCxnSpPr>
          <p:spPr>
            <a:xfrm flipH="1">
              <a:off x="4904303" y="4782461"/>
              <a:ext cx="325932" cy="2732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7DAE403D-175A-E073-47F4-74F08CC347DC}"/>
                </a:ext>
              </a:extLst>
            </p:cNvPr>
            <p:cNvCxnSpPr>
              <a:cxnSpLocks/>
              <a:stCxn id="159" idx="5"/>
              <a:endCxn id="138" idx="0"/>
            </p:cNvCxnSpPr>
            <p:nvPr/>
          </p:nvCxnSpPr>
          <p:spPr>
            <a:xfrm>
              <a:off x="5663346" y="4782461"/>
              <a:ext cx="359579" cy="2487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8" name="TextBox 167">
                  <a:extLst>
                    <a:ext uri="{FF2B5EF4-FFF2-40B4-BE49-F238E27FC236}">
                      <a16:creationId xmlns:a16="http://schemas.microsoft.com/office/drawing/2014/main" id="{680E6224-B30D-AB0B-1DD3-2319A9852042}"/>
                    </a:ext>
                  </a:extLst>
                </p:cNvPr>
                <p:cNvSpPr txBox="1"/>
                <p:nvPr/>
              </p:nvSpPr>
              <p:spPr>
                <a:xfrm>
                  <a:off x="4605876" y="4059371"/>
                  <a:ext cx="7737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68" name="TextBox 167">
                  <a:extLst>
                    <a:ext uri="{FF2B5EF4-FFF2-40B4-BE49-F238E27FC236}">
                      <a16:creationId xmlns:a16="http://schemas.microsoft.com/office/drawing/2014/main" id="{680E6224-B30D-AB0B-1DD3-2319A98520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5876" y="4059371"/>
                  <a:ext cx="773738" cy="369332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E5E38041-E10B-4A4D-A3C2-68BEEB799918}"/>
              </a:ext>
            </a:extLst>
          </p:cNvPr>
          <p:cNvGrpSpPr/>
          <p:nvPr/>
        </p:nvGrpSpPr>
        <p:grpSpPr>
          <a:xfrm>
            <a:off x="8270097" y="3441735"/>
            <a:ext cx="3918102" cy="2771603"/>
            <a:chOff x="8140409" y="588651"/>
            <a:chExt cx="3918102" cy="277160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0" name="Isosceles Triangle 169">
                  <a:extLst>
                    <a:ext uri="{FF2B5EF4-FFF2-40B4-BE49-F238E27FC236}">
                      <a16:creationId xmlns:a16="http://schemas.microsoft.com/office/drawing/2014/main" id="{C25823D2-DAC3-871C-723F-191069584EC5}"/>
                    </a:ext>
                  </a:extLst>
                </p:cNvPr>
                <p:cNvSpPr/>
                <p:nvPr/>
              </p:nvSpPr>
              <p:spPr>
                <a:xfrm>
                  <a:off x="8140409" y="2112531"/>
                  <a:ext cx="1084977" cy="1204653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70" name="Isosceles Triangle 169">
                  <a:extLst>
                    <a:ext uri="{FF2B5EF4-FFF2-40B4-BE49-F238E27FC236}">
                      <a16:creationId xmlns:a16="http://schemas.microsoft.com/office/drawing/2014/main" id="{C25823D2-DAC3-871C-723F-191069584E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0409" y="2112531"/>
                  <a:ext cx="1084977" cy="1204653"/>
                </a:xfrm>
                <a:prstGeom prst="triangle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1" name="TextBox 170">
                  <a:extLst>
                    <a:ext uri="{FF2B5EF4-FFF2-40B4-BE49-F238E27FC236}">
                      <a16:creationId xmlns:a16="http://schemas.microsoft.com/office/drawing/2014/main" id="{4C113044-D157-8620-6804-52D9DA4967AE}"/>
                    </a:ext>
                  </a:extLst>
                </p:cNvPr>
                <p:cNvSpPr txBox="1"/>
                <p:nvPr/>
              </p:nvSpPr>
              <p:spPr>
                <a:xfrm>
                  <a:off x="8344086" y="1954745"/>
                  <a:ext cx="3697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71" name="TextBox 170">
                  <a:extLst>
                    <a:ext uri="{FF2B5EF4-FFF2-40B4-BE49-F238E27FC236}">
                      <a16:creationId xmlns:a16="http://schemas.microsoft.com/office/drawing/2014/main" id="{4C113044-D157-8620-6804-52D9DA4967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4086" y="1954745"/>
                  <a:ext cx="369781" cy="369332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99054CB1-B927-D8F8-9D76-8BEA4252BC30}"/>
                </a:ext>
              </a:extLst>
            </p:cNvPr>
            <p:cNvGrpSpPr/>
            <p:nvPr/>
          </p:nvGrpSpPr>
          <p:grpSpPr>
            <a:xfrm>
              <a:off x="9176854" y="2097292"/>
              <a:ext cx="869999" cy="1258554"/>
              <a:chOff x="7671946" y="5192984"/>
              <a:chExt cx="869999" cy="1258554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73" name="Isosceles Triangle 172">
                    <a:extLst>
                      <a:ext uri="{FF2B5EF4-FFF2-40B4-BE49-F238E27FC236}">
                        <a16:creationId xmlns:a16="http://schemas.microsoft.com/office/drawing/2014/main" id="{33E3DEA3-62F5-9A21-A1AF-32B5934C0028}"/>
                      </a:ext>
                    </a:extLst>
                  </p:cNvPr>
                  <p:cNvSpPr/>
                  <p:nvPr/>
                </p:nvSpPr>
                <p:spPr>
                  <a:xfrm>
                    <a:off x="7671946" y="5192984"/>
                    <a:ext cx="869999" cy="653951"/>
                  </a:xfrm>
                  <a:prstGeom prst="triangle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73" name="Isosceles Triangle 172">
                    <a:extLst>
                      <a:ext uri="{FF2B5EF4-FFF2-40B4-BE49-F238E27FC236}">
                        <a16:creationId xmlns:a16="http://schemas.microsoft.com/office/drawing/2014/main" id="{33E3DEA3-62F5-9A21-A1AF-32B5934C002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71946" y="5192984"/>
                    <a:ext cx="869999" cy="653951"/>
                  </a:xfrm>
                  <a:prstGeom prst="triangle">
                    <a:avLst/>
                  </a:prstGeom>
                  <a:blipFill>
                    <a:blip r:embed="rId3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74" name="Oval 173">
                    <a:extLst>
                      <a:ext uri="{FF2B5EF4-FFF2-40B4-BE49-F238E27FC236}">
                        <a16:creationId xmlns:a16="http://schemas.microsoft.com/office/drawing/2014/main" id="{A3A04AC9-36A0-F0D6-51CD-09EA0CC8A9FC}"/>
                      </a:ext>
                    </a:extLst>
                  </p:cNvPr>
                  <p:cNvSpPr/>
                  <p:nvPr/>
                </p:nvSpPr>
                <p:spPr>
                  <a:xfrm>
                    <a:off x="7879032" y="5975392"/>
                    <a:ext cx="476146" cy="47614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74" name="Oval 173">
                    <a:extLst>
                      <a:ext uri="{FF2B5EF4-FFF2-40B4-BE49-F238E27FC236}">
                        <a16:creationId xmlns:a16="http://schemas.microsoft.com/office/drawing/2014/main" id="{A3A04AC9-36A0-F0D6-51CD-09EA0CC8A9F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79032" y="5975392"/>
                    <a:ext cx="476146" cy="476146"/>
                  </a:xfrm>
                  <a:prstGeom prst="ellipse">
                    <a:avLst/>
                  </a:prstGeom>
                  <a:blipFill>
                    <a:blip r:embed="rId34"/>
                    <a:stretch>
                      <a:fillRect/>
                    </a:stretch>
                  </a:blipFill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457CD7AD-B073-71BC-32B2-1F83D3698991}"/>
                  </a:ext>
                </a:extLst>
              </p:cNvPr>
              <p:cNvCxnSpPr>
                <a:cxnSpLocks/>
                <a:stCxn id="174" idx="0"/>
                <a:endCxn id="173" idx="3"/>
              </p:cNvCxnSpPr>
              <p:nvPr/>
            </p:nvCxnSpPr>
            <p:spPr>
              <a:xfrm flipH="1" flipV="1">
                <a:off x="8106946" y="5846935"/>
                <a:ext cx="10159" cy="12845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452292C6-8418-3C31-7700-3D9FF2963B66}"/>
                    </a:ext>
                  </a:extLst>
                </p:cNvPr>
                <p:cNvSpPr/>
                <p:nvPr/>
              </p:nvSpPr>
              <p:spPr>
                <a:xfrm>
                  <a:off x="8729464" y="1325703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452292C6-8418-3C31-7700-3D9FF2963B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29464" y="1325703"/>
                  <a:ext cx="612511" cy="612511"/>
                </a:xfrm>
                <a:prstGeom prst="ellipse">
                  <a:avLst/>
                </a:prstGeom>
                <a:blipFill>
                  <a:blip r:embed="rId3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B368218B-D599-293E-8520-1EDF1AF788AE}"/>
                </a:ext>
              </a:extLst>
            </p:cNvPr>
            <p:cNvCxnSpPr>
              <a:cxnSpLocks/>
              <a:stCxn id="176" idx="3"/>
              <a:endCxn id="170" idx="0"/>
            </p:cNvCxnSpPr>
            <p:nvPr/>
          </p:nvCxnSpPr>
          <p:spPr>
            <a:xfrm flipH="1">
              <a:off x="8682898" y="1848514"/>
              <a:ext cx="136266" cy="2640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8E236D99-EEC0-660E-D756-8D23C54FBEEC}"/>
                </a:ext>
              </a:extLst>
            </p:cNvPr>
            <p:cNvCxnSpPr>
              <a:cxnSpLocks/>
              <a:stCxn id="176" idx="5"/>
              <a:endCxn id="173" idx="0"/>
            </p:cNvCxnSpPr>
            <p:nvPr/>
          </p:nvCxnSpPr>
          <p:spPr>
            <a:xfrm>
              <a:off x="9252275" y="1848514"/>
              <a:ext cx="359579" cy="2487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9" name="Oval 178">
                  <a:extLst>
                    <a:ext uri="{FF2B5EF4-FFF2-40B4-BE49-F238E27FC236}">
                      <a16:creationId xmlns:a16="http://schemas.microsoft.com/office/drawing/2014/main" id="{88AB6AFA-9DBC-21DE-A2FA-96A3FBADDA7E}"/>
                    </a:ext>
                  </a:extLst>
                </p:cNvPr>
                <p:cNvSpPr/>
                <p:nvPr/>
              </p:nvSpPr>
              <p:spPr>
                <a:xfrm>
                  <a:off x="9696812" y="653978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79" name="Oval 178">
                  <a:extLst>
                    <a:ext uri="{FF2B5EF4-FFF2-40B4-BE49-F238E27FC236}">
                      <a16:creationId xmlns:a16="http://schemas.microsoft.com/office/drawing/2014/main" id="{88AB6AFA-9DBC-21DE-A2FA-96A3FBADDA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96812" y="653978"/>
                  <a:ext cx="612511" cy="612511"/>
                </a:xfrm>
                <a:prstGeom prst="ellipse">
                  <a:avLst/>
                </a:prstGeom>
                <a:blipFill>
                  <a:blip r:embed="rId3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C5D3DFF8-4333-B418-38AD-CF4E9D93458D}"/>
                </a:ext>
              </a:extLst>
            </p:cNvPr>
            <p:cNvCxnSpPr>
              <a:cxnSpLocks/>
              <a:stCxn id="179" idx="3"/>
              <a:endCxn id="176" idx="7"/>
            </p:cNvCxnSpPr>
            <p:nvPr/>
          </p:nvCxnSpPr>
          <p:spPr>
            <a:xfrm flipH="1">
              <a:off x="9252275" y="1176789"/>
              <a:ext cx="534237" cy="238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D83976AB-65B2-8850-79A9-42465DB338BE}"/>
                    </a:ext>
                  </a:extLst>
                </p:cNvPr>
                <p:cNvSpPr/>
                <p:nvPr/>
              </p:nvSpPr>
              <p:spPr>
                <a:xfrm>
                  <a:off x="10709178" y="1309625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D83976AB-65B2-8850-79A9-42465DB338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9178" y="1309625"/>
                  <a:ext cx="612511" cy="612511"/>
                </a:xfrm>
                <a:prstGeom prst="ellipse">
                  <a:avLst/>
                </a:prstGeom>
                <a:blipFill>
                  <a:blip r:embed="rId3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B33CF570-0BE4-CFC1-9D13-EDE157E161A5}"/>
                </a:ext>
              </a:extLst>
            </p:cNvPr>
            <p:cNvCxnSpPr>
              <a:cxnSpLocks/>
              <a:stCxn id="179" idx="5"/>
              <a:endCxn id="184" idx="1"/>
            </p:cNvCxnSpPr>
            <p:nvPr/>
          </p:nvCxnSpPr>
          <p:spPr>
            <a:xfrm>
              <a:off x="10219623" y="1176789"/>
              <a:ext cx="579255" cy="2225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69C87E80-31C8-E02F-3628-0BCC11D8902C}"/>
                </a:ext>
              </a:extLst>
            </p:cNvPr>
            <p:cNvGrpSpPr/>
            <p:nvPr/>
          </p:nvGrpSpPr>
          <p:grpSpPr>
            <a:xfrm>
              <a:off x="10108368" y="2099160"/>
              <a:ext cx="869999" cy="1261094"/>
              <a:chOff x="6540271" y="4283732"/>
              <a:chExt cx="869999" cy="1261094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90" name="Isosceles Triangle 189">
                    <a:extLst>
                      <a:ext uri="{FF2B5EF4-FFF2-40B4-BE49-F238E27FC236}">
                        <a16:creationId xmlns:a16="http://schemas.microsoft.com/office/drawing/2014/main" id="{5D4DF5AF-C25E-2F47-6BE2-A399D674056B}"/>
                      </a:ext>
                    </a:extLst>
                  </p:cNvPr>
                  <p:cNvSpPr/>
                  <p:nvPr/>
                </p:nvSpPr>
                <p:spPr>
                  <a:xfrm>
                    <a:off x="6540271" y="4283732"/>
                    <a:ext cx="869999" cy="653951"/>
                  </a:xfrm>
                  <a:prstGeom prst="triangle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90" name="Isosceles Triangle 189">
                    <a:extLst>
                      <a:ext uri="{FF2B5EF4-FFF2-40B4-BE49-F238E27FC236}">
                        <a16:creationId xmlns:a16="http://schemas.microsoft.com/office/drawing/2014/main" id="{5D4DF5AF-C25E-2F47-6BE2-A399D674056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40271" y="4283732"/>
                    <a:ext cx="869999" cy="653951"/>
                  </a:xfrm>
                  <a:prstGeom prst="triangle">
                    <a:avLst/>
                  </a:prstGeom>
                  <a:blipFill>
                    <a:blip r:embed="rId38"/>
                    <a:stretch>
                      <a:fillRect b="-45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91" name="Oval 190">
                    <a:extLst>
                      <a:ext uri="{FF2B5EF4-FFF2-40B4-BE49-F238E27FC236}">
                        <a16:creationId xmlns:a16="http://schemas.microsoft.com/office/drawing/2014/main" id="{EB784F25-9843-9BE9-7020-6E352EB3FEB5}"/>
                      </a:ext>
                    </a:extLst>
                  </p:cNvPr>
                  <p:cNvSpPr/>
                  <p:nvPr/>
                </p:nvSpPr>
                <p:spPr>
                  <a:xfrm>
                    <a:off x="6732387" y="5068680"/>
                    <a:ext cx="476146" cy="47614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91" name="Oval 190">
                    <a:extLst>
                      <a:ext uri="{FF2B5EF4-FFF2-40B4-BE49-F238E27FC236}">
                        <a16:creationId xmlns:a16="http://schemas.microsoft.com/office/drawing/2014/main" id="{EB784F25-9843-9BE9-7020-6E352EB3FEB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32387" y="5068680"/>
                    <a:ext cx="476146" cy="476146"/>
                  </a:xfrm>
                  <a:prstGeom prst="ellipse">
                    <a:avLst/>
                  </a:prstGeom>
                  <a:blipFill>
                    <a:blip r:embed="rId39"/>
                    <a:stretch>
                      <a:fillRect/>
                    </a:stretch>
                  </a:blipFill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B8ED8602-70AC-B60A-9584-F249BE0C49F5}"/>
                  </a:ext>
                </a:extLst>
              </p:cNvPr>
              <p:cNvCxnSpPr>
                <a:cxnSpLocks/>
                <a:stCxn id="191" idx="0"/>
                <a:endCxn id="190" idx="3"/>
              </p:cNvCxnSpPr>
              <p:nvPr/>
            </p:nvCxnSpPr>
            <p:spPr>
              <a:xfrm flipV="1">
                <a:off x="6970460" y="4937683"/>
                <a:ext cx="4811" cy="13099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B1F243D2-573D-DDB7-0020-990CC6487B3C}"/>
                </a:ext>
              </a:extLst>
            </p:cNvPr>
            <p:cNvCxnSpPr>
              <a:cxnSpLocks/>
              <a:stCxn id="190" idx="0"/>
              <a:endCxn id="184" idx="3"/>
            </p:cNvCxnSpPr>
            <p:nvPr/>
          </p:nvCxnSpPr>
          <p:spPr>
            <a:xfrm flipV="1">
              <a:off x="10543368" y="1832436"/>
              <a:ext cx="255510" cy="266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0" name="Isosceles Triangle 199">
                  <a:extLst>
                    <a:ext uri="{FF2B5EF4-FFF2-40B4-BE49-F238E27FC236}">
                      <a16:creationId xmlns:a16="http://schemas.microsoft.com/office/drawing/2014/main" id="{28B5D586-A402-959F-4FDB-13C6689E7A03}"/>
                    </a:ext>
                  </a:extLst>
                </p:cNvPr>
                <p:cNvSpPr/>
                <p:nvPr/>
              </p:nvSpPr>
              <p:spPr>
                <a:xfrm>
                  <a:off x="10982760" y="2112436"/>
                  <a:ext cx="1075751" cy="1237660"/>
                </a:xfrm>
                <a:prstGeom prst="triangl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00" name="Isosceles Triangle 199">
                  <a:extLst>
                    <a:ext uri="{FF2B5EF4-FFF2-40B4-BE49-F238E27FC236}">
                      <a16:creationId xmlns:a16="http://schemas.microsoft.com/office/drawing/2014/main" id="{28B5D586-A402-959F-4FDB-13C6689E7A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82760" y="2112436"/>
                  <a:ext cx="1075751" cy="1237660"/>
                </a:xfrm>
                <a:prstGeom prst="triangle">
                  <a:avLst/>
                </a:prstGeom>
                <a:blipFill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9E3D8FA9-E98C-9904-CBAA-D3635057EA08}"/>
                </a:ext>
              </a:extLst>
            </p:cNvPr>
            <p:cNvCxnSpPr>
              <a:cxnSpLocks/>
              <a:stCxn id="184" idx="5"/>
              <a:endCxn id="200" idx="0"/>
            </p:cNvCxnSpPr>
            <p:nvPr/>
          </p:nvCxnSpPr>
          <p:spPr>
            <a:xfrm>
              <a:off x="11231989" y="1832436"/>
              <a:ext cx="288647" cy="28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0B7D7CDD-9A28-E18F-A378-2680AEEB2E55}"/>
                    </a:ext>
                  </a:extLst>
                </p:cNvPr>
                <p:cNvSpPr txBox="1"/>
                <p:nvPr/>
              </p:nvSpPr>
              <p:spPr>
                <a:xfrm>
                  <a:off x="8451648" y="1161287"/>
                  <a:ext cx="7737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0B7D7CDD-9A28-E18F-A378-2680AEEB2E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1648" y="1161287"/>
                  <a:ext cx="773738" cy="369332"/>
                </a:xfrm>
                <a:prstGeom prst="rect">
                  <a:avLst/>
                </a:prstGeom>
                <a:blipFill>
                  <a:blip r:embed="rId4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5" name="TextBox 204">
                  <a:extLst>
                    <a:ext uri="{FF2B5EF4-FFF2-40B4-BE49-F238E27FC236}">
                      <a16:creationId xmlns:a16="http://schemas.microsoft.com/office/drawing/2014/main" id="{DF9DF62C-47F9-B2E9-36A2-A550465CB1E6}"/>
                    </a:ext>
                  </a:extLst>
                </p:cNvPr>
                <p:cNvSpPr txBox="1"/>
                <p:nvPr/>
              </p:nvSpPr>
              <p:spPr>
                <a:xfrm>
                  <a:off x="9071953" y="588651"/>
                  <a:ext cx="7737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205" name="TextBox 204">
                  <a:extLst>
                    <a:ext uri="{FF2B5EF4-FFF2-40B4-BE49-F238E27FC236}">
                      <a16:creationId xmlns:a16="http://schemas.microsoft.com/office/drawing/2014/main" id="{DF9DF62C-47F9-B2E9-36A2-A550465CB1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71953" y="588651"/>
                  <a:ext cx="773738" cy="369332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7" name="TextBox 206">
                  <a:extLst>
                    <a:ext uri="{FF2B5EF4-FFF2-40B4-BE49-F238E27FC236}">
                      <a16:creationId xmlns:a16="http://schemas.microsoft.com/office/drawing/2014/main" id="{ACA3E047-9D22-A0B0-4202-55FC2D21415A}"/>
                    </a:ext>
                  </a:extLst>
                </p:cNvPr>
                <p:cNvSpPr txBox="1"/>
                <p:nvPr/>
              </p:nvSpPr>
              <p:spPr>
                <a:xfrm>
                  <a:off x="10108368" y="1367745"/>
                  <a:ext cx="7737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207" name="TextBox 206">
                  <a:extLst>
                    <a:ext uri="{FF2B5EF4-FFF2-40B4-BE49-F238E27FC236}">
                      <a16:creationId xmlns:a16="http://schemas.microsoft.com/office/drawing/2014/main" id="{ACA3E047-9D22-A0B0-4202-55FC2D2141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08368" y="1367745"/>
                  <a:ext cx="773738" cy="369332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F1177122-3180-10D4-692A-E74CE5ABFC12}"/>
                    </a:ext>
                  </a:extLst>
                </p:cNvPr>
                <p:cNvSpPr txBox="1"/>
                <p:nvPr/>
              </p:nvSpPr>
              <p:spPr>
                <a:xfrm>
                  <a:off x="11150854" y="1964587"/>
                  <a:ext cx="3697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F1177122-3180-10D4-692A-E74CE5ABFC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0854" y="1964587"/>
                  <a:ext cx="369781" cy="369332"/>
                </a:xfrm>
                <a:prstGeom prst="rect">
                  <a:avLst/>
                </a:prstGeom>
                <a:blipFill>
                  <a:blip r:embed="rId4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15" name="Arrow: Right 214">
                <a:extLst>
                  <a:ext uri="{FF2B5EF4-FFF2-40B4-BE49-F238E27FC236}">
                    <a16:creationId xmlns:a16="http://schemas.microsoft.com/office/drawing/2014/main" id="{2DAE4AAD-4DCC-1580-C1EC-074617400EC7}"/>
                  </a:ext>
                </a:extLst>
              </p:cNvPr>
              <p:cNvSpPr/>
              <p:nvPr/>
            </p:nvSpPr>
            <p:spPr>
              <a:xfrm>
                <a:off x="7671142" y="3689910"/>
                <a:ext cx="1007742" cy="110550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Rotate Right 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1400" dirty="0"/>
              </a:p>
            </p:txBody>
          </p:sp>
        </mc:Choice>
        <mc:Fallback>
          <p:sp>
            <p:nvSpPr>
              <p:cNvPr id="215" name="Arrow: Right 214">
                <a:extLst>
                  <a:ext uri="{FF2B5EF4-FFF2-40B4-BE49-F238E27FC236}">
                    <a16:creationId xmlns:a16="http://schemas.microsoft.com/office/drawing/2014/main" id="{2DAE4AAD-4DCC-1580-C1EC-074617400E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142" y="3689910"/>
                <a:ext cx="1007742" cy="1105505"/>
              </a:xfrm>
              <a:prstGeom prst="rightArrow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98263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619D1-38EF-34FB-AA19-B51EE438C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RL in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06C73-6403-D607-E6F6-C3EC37DF2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Imbalance caused by inserting in the right child’s left subtree</a:t>
            </a:r>
          </a:p>
          <a:p>
            <a:r>
              <a:rPr lang="en-US" dirty="0"/>
              <a:t>Rotate right at the right child</a:t>
            </a:r>
          </a:p>
          <a:p>
            <a:r>
              <a:rPr lang="en-US" dirty="0"/>
              <a:t>Rotate left at the imbalanced node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Arrow: Right 56">
                <a:extLst>
                  <a:ext uri="{FF2B5EF4-FFF2-40B4-BE49-F238E27FC236}">
                    <a16:creationId xmlns:a16="http://schemas.microsoft.com/office/drawing/2014/main" id="{2579B664-35B2-8BC9-C7AE-59DC3F70286E}"/>
                  </a:ext>
                </a:extLst>
              </p:cNvPr>
              <p:cNvSpPr/>
              <p:nvPr/>
            </p:nvSpPr>
            <p:spPr>
              <a:xfrm>
                <a:off x="3230993" y="3743675"/>
                <a:ext cx="1007742" cy="110550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Rotate right 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1400" dirty="0"/>
              </a:p>
            </p:txBody>
          </p:sp>
        </mc:Choice>
        <mc:Fallback>
          <p:sp>
            <p:nvSpPr>
              <p:cNvPr id="57" name="Arrow: Right 56">
                <a:extLst>
                  <a:ext uri="{FF2B5EF4-FFF2-40B4-BE49-F238E27FC236}">
                    <a16:creationId xmlns:a16="http://schemas.microsoft.com/office/drawing/2014/main" id="{2579B664-35B2-8BC9-C7AE-59DC3F702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993" y="3743675"/>
                <a:ext cx="1007742" cy="1105505"/>
              </a:xfrm>
              <a:prstGeom prst="rightArrow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10C3AA56-9E9C-D85E-FA44-02B025396446}"/>
              </a:ext>
            </a:extLst>
          </p:cNvPr>
          <p:cNvGrpSpPr/>
          <p:nvPr/>
        </p:nvGrpSpPr>
        <p:grpSpPr>
          <a:xfrm>
            <a:off x="102706" y="3496659"/>
            <a:ext cx="3693255" cy="3248631"/>
            <a:chOff x="102706" y="3496659"/>
            <a:chExt cx="3693255" cy="324863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1B98852D-205A-51D4-3306-7B5B8D49C4F2}"/>
                    </a:ext>
                  </a:extLst>
                </p:cNvPr>
                <p:cNvSpPr/>
                <p:nvPr/>
              </p:nvSpPr>
              <p:spPr>
                <a:xfrm>
                  <a:off x="1450820" y="3496659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1B98852D-205A-51D4-3306-7B5B8D49C4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0820" y="3496659"/>
                  <a:ext cx="612511" cy="612511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Isosceles Triangle 28">
                  <a:extLst>
                    <a:ext uri="{FF2B5EF4-FFF2-40B4-BE49-F238E27FC236}">
                      <a16:creationId xmlns:a16="http://schemas.microsoft.com/office/drawing/2014/main" id="{2C6EEFCF-AA4B-26C3-6FEA-8A72B21D0331}"/>
                    </a:ext>
                  </a:extLst>
                </p:cNvPr>
                <p:cNvSpPr/>
                <p:nvPr/>
              </p:nvSpPr>
              <p:spPr>
                <a:xfrm>
                  <a:off x="102706" y="4414804"/>
                  <a:ext cx="1084977" cy="1204653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9" name="Isosceles Triangle 28">
                  <a:extLst>
                    <a:ext uri="{FF2B5EF4-FFF2-40B4-BE49-F238E27FC236}">
                      <a16:creationId xmlns:a16="http://schemas.microsoft.com/office/drawing/2014/main" id="{2C6EEFCF-AA4B-26C3-6FEA-8A72B21D03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706" y="4414804"/>
                  <a:ext cx="1084977" cy="1204653"/>
                </a:xfrm>
                <a:prstGeom prst="triangl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1579D4BE-258A-C182-9117-C65813326EE0}"/>
                    </a:ext>
                  </a:extLst>
                </p:cNvPr>
                <p:cNvSpPr/>
                <p:nvPr/>
              </p:nvSpPr>
              <p:spPr>
                <a:xfrm>
                  <a:off x="2169594" y="4149747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1579D4BE-258A-C182-9117-C65813326E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9594" y="4149747"/>
                  <a:ext cx="612511" cy="612511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Isosceles Triangle 30">
                  <a:extLst>
                    <a:ext uri="{FF2B5EF4-FFF2-40B4-BE49-F238E27FC236}">
                      <a16:creationId xmlns:a16="http://schemas.microsoft.com/office/drawing/2014/main" id="{8F2EF0F1-26EC-4612-40DA-D1BBDC59014C}"/>
                    </a:ext>
                  </a:extLst>
                </p:cNvPr>
                <p:cNvSpPr/>
                <p:nvPr/>
              </p:nvSpPr>
              <p:spPr>
                <a:xfrm>
                  <a:off x="917557" y="5484196"/>
                  <a:ext cx="869999" cy="653951"/>
                </a:xfrm>
                <a:prstGeom prst="triangl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1" name="Isosceles Triangle 30">
                  <a:extLst>
                    <a:ext uri="{FF2B5EF4-FFF2-40B4-BE49-F238E27FC236}">
                      <a16:creationId xmlns:a16="http://schemas.microsoft.com/office/drawing/2014/main" id="{8F2EF0F1-26EC-4612-40DA-D1BBDC5901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557" y="5484196"/>
                  <a:ext cx="869999" cy="653951"/>
                </a:xfrm>
                <a:prstGeom prst="triangl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Isosceles Triangle 31">
                  <a:extLst>
                    <a:ext uri="{FF2B5EF4-FFF2-40B4-BE49-F238E27FC236}">
                      <a16:creationId xmlns:a16="http://schemas.microsoft.com/office/drawing/2014/main" id="{8D5DB45B-533B-E849-8A47-BE24445D59B1}"/>
                    </a:ext>
                  </a:extLst>
                </p:cNvPr>
                <p:cNvSpPr/>
                <p:nvPr/>
              </p:nvSpPr>
              <p:spPr>
                <a:xfrm>
                  <a:off x="2720210" y="4904914"/>
                  <a:ext cx="1075751" cy="1237660"/>
                </a:xfrm>
                <a:prstGeom prst="triangl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2" name="Isosceles Triangle 31">
                  <a:extLst>
                    <a:ext uri="{FF2B5EF4-FFF2-40B4-BE49-F238E27FC236}">
                      <a16:creationId xmlns:a16="http://schemas.microsoft.com/office/drawing/2014/main" id="{8D5DB45B-533B-E849-8A47-BE24445D59B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0210" y="4904914"/>
                  <a:ext cx="1075751" cy="1237660"/>
                </a:xfrm>
                <a:prstGeom prst="triangl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DBCA999-8DC0-9098-FB48-AE1087F593CA}"/>
                </a:ext>
              </a:extLst>
            </p:cNvPr>
            <p:cNvCxnSpPr>
              <a:cxnSpLocks/>
              <a:stCxn id="28" idx="3"/>
              <a:endCxn id="29" idx="0"/>
            </p:cNvCxnSpPr>
            <p:nvPr/>
          </p:nvCxnSpPr>
          <p:spPr>
            <a:xfrm flipH="1">
              <a:off x="645195" y="4019470"/>
              <a:ext cx="895325" cy="3953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744797F-F7DE-97F3-FF6E-70DC1DDCA740}"/>
                </a:ext>
              </a:extLst>
            </p:cNvPr>
            <p:cNvCxnSpPr>
              <a:cxnSpLocks/>
              <a:stCxn id="30" idx="3"/>
              <a:endCxn id="59" idx="7"/>
            </p:cNvCxnSpPr>
            <p:nvPr/>
          </p:nvCxnSpPr>
          <p:spPr>
            <a:xfrm flipH="1">
              <a:off x="1977051" y="4672558"/>
              <a:ext cx="282243" cy="1708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410D731-C65C-498A-7568-D9E87AB56EF3}"/>
                </a:ext>
              </a:extLst>
            </p:cNvPr>
            <p:cNvCxnSpPr>
              <a:cxnSpLocks/>
              <a:stCxn id="30" idx="1"/>
              <a:endCxn id="28" idx="5"/>
            </p:cNvCxnSpPr>
            <p:nvPr/>
          </p:nvCxnSpPr>
          <p:spPr>
            <a:xfrm flipH="1" flipV="1">
              <a:off x="1973631" y="4019470"/>
              <a:ext cx="285663" cy="2199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DE51A72-E1F3-12DE-B72B-9ADDA8C223D5}"/>
                </a:ext>
              </a:extLst>
            </p:cNvPr>
            <p:cNvCxnSpPr>
              <a:cxnSpLocks/>
              <a:stCxn id="32" idx="0"/>
              <a:endCxn id="30" idx="5"/>
            </p:cNvCxnSpPr>
            <p:nvPr/>
          </p:nvCxnSpPr>
          <p:spPr>
            <a:xfrm flipH="1" flipV="1">
              <a:off x="2692405" y="4672558"/>
              <a:ext cx="565681" cy="2323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8E86B79-6E30-B984-DD39-77F1EE734F0F}"/>
                    </a:ext>
                  </a:extLst>
                </p:cNvPr>
                <p:cNvSpPr txBox="1"/>
                <p:nvPr/>
              </p:nvSpPr>
              <p:spPr>
                <a:xfrm>
                  <a:off x="352905" y="4252409"/>
                  <a:ext cx="3697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8E86B79-6E30-B984-DD39-77F1EE734F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905" y="4252409"/>
                  <a:ext cx="369781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BD37377-9D4D-8D7C-8200-32A6160CCCFF}"/>
                    </a:ext>
                  </a:extLst>
                </p:cNvPr>
                <p:cNvSpPr txBox="1"/>
                <p:nvPr/>
              </p:nvSpPr>
              <p:spPr>
                <a:xfrm>
                  <a:off x="957078" y="4548191"/>
                  <a:ext cx="7737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BD37377-9D4D-8D7C-8200-32A6160CCC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7078" y="4548191"/>
                  <a:ext cx="773738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508C7D2-E38C-7EE4-73DC-299152A31917}"/>
                    </a:ext>
                  </a:extLst>
                </p:cNvPr>
                <p:cNvSpPr txBox="1"/>
                <p:nvPr/>
              </p:nvSpPr>
              <p:spPr>
                <a:xfrm>
                  <a:off x="1525171" y="4121093"/>
                  <a:ext cx="7737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508C7D2-E38C-7EE4-73DC-299152A319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5171" y="4121093"/>
                  <a:ext cx="773738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AB902FA-69DB-0439-2D99-AA29699CC6B3}"/>
                    </a:ext>
                  </a:extLst>
                </p:cNvPr>
                <p:cNvSpPr txBox="1"/>
                <p:nvPr/>
              </p:nvSpPr>
              <p:spPr>
                <a:xfrm>
                  <a:off x="769980" y="3592372"/>
                  <a:ext cx="7737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AB902FA-69DB-0439-2D99-AA29699CC6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980" y="3592372"/>
                  <a:ext cx="773738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98147D4-25AB-AB4E-74C3-62B623CA8EBB}"/>
                    </a:ext>
                  </a:extLst>
                </p:cNvPr>
                <p:cNvSpPr txBox="1"/>
                <p:nvPr/>
              </p:nvSpPr>
              <p:spPr>
                <a:xfrm>
                  <a:off x="2910336" y="4786812"/>
                  <a:ext cx="3697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98147D4-25AB-AB4E-74C3-62B623CA8E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0336" y="4786812"/>
                  <a:ext cx="369781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49C7BA64-67D6-292B-6912-550CBC90A422}"/>
                    </a:ext>
                  </a:extLst>
                </p:cNvPr>
                <p:cNvSpPr/>
                <p:nvPr/>
              </p:nvSpPr>
              <p:spPr>
                <a:xfrm>
                  <a:off x="1454240" y="4753713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49C7BA64-67D6-292B-6912-550CBC90A4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4240" y="4753713"/>
                  <a:ext cx="612511" cy="612511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3" name="Isosceles Triangle 62">
                  <a:extLst>
                    <a:ext uri="{FF2B5EF4-FFF2-40B4-BE49-F238E27FC236}">
                      <a16:creationId xmlns:a16="http://schemas.microsoft.com/office/drawing/2014/main" id="{FF39DA8C-B895-101C-CF55-99795016CCBA}"/>
                    </a:ext>
                  </a:extLst>
                </p:cNvPr>
                <p:cNvSpPr/>
                <p:nvPr/>
              </p:nvSpPr>
              <p:spPr>
                <a:xfrm>
                  <a:off x="1792568" y="5484196"/>
                  <a:ext cx="869999" cy="653951"/>
                </a:xfrm>
                <a:prstGeom prst="triangl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3" name="Isosceles Triangle 62">
                  <a:extLst>
                    <a:ext uri="{FF2B5EF4-FFF2-40B4-BE49-F238E27FC236}">
                      <a16:creationId xmlns:a16="http://schemas.microsoft.com/office/drawing/2014/main" id="{FF39DA8C-B895-101C-CF55-99795016CC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2568" y="5484196"/>
                  <a:ext cx="869999" cy="653951"/>
                </a:xfrm>
                <a:prstGeom prst="triangle">
                  <a:avLst/>
                </a:prstGeom>
                <a:blipFill>
                  <a:blip r:embed="rId14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EF9D228-EBDD-4AE6-93FE-BA18C66B99A2}"/>
                </a:ext>
              </a:extLst>
            </p:cNvPr>
            <p:cNvCxnSpPr>
              <a:cxnSpLocks/>
              <a:stCxn id="59" idx="3"/>
              <a:endCxn id="31" idx="0"/>
            </p:cNvCxnSpPr>
            <p:nvPr/>
          </p:nvCxnSpPr>
          <p:spPr>
            <a:xfrm flipH="1">
              <a:off x="1352557" y="5276524"/>
              <a:ext cx="191383" cy="2076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D9059CC-8849-ADB1-E738-A6B2C00EDEBD}"/>
                </a:ext>
              </a:extLst>
            </p:cNvPr>
            <p:cNvCxnSpPr>
              <a:cxnSpLocks/>
              <a:stCxn id="59" idx="5"/>
              <a:endCxn id="63" idx="0"/>
            </p:cNvCxnSpPr>
            <p:nvPr/>
          </p:nvCxnSpPr>
          <p:spPr>
            <a:xfrm>
              <a:off x="1977051" y="5276524"/>
              <a:ext cx="250517" cy="2076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04B02F9E-1880-E493-E071-FE1CA912DC8E}"/>
                    </a:ext>
                  </a:extLst>
                </p:cNvPr>
                <p:cNvSpPr/>
                <p:nvPr/>
              </p:nvSpPr>
              <p:spPr>
                <a:xfrm>
                  <a:off x="1124643" y="6266604"/>
                  <a:ext cx="476146" cy="47614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sz="28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04B02F9E-1880-E493-E071-FE1CA912DC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4643" y="6266604"/>
                  <a:ext cx="476146" cy="476146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284A82A-4A90-A421-C3CD-653404692203}"/>
                </a:ext>
              </a:extLst>
            </p:cNvPr>
            <p:cNvCxnSpPr>
              <a:cxnSpLocks/>
              <a:stCxn id="70" idx="0"/>
              <a:endCxn id="31" idx="3"/>
            </p:cNvCxnSpPr>
            <p:nvPr/>
          </p:nvCxnSpPr>
          <p:spPr>
            <a:xfrm flipH="1" flipV="1">
              <a:off x="1352557" y="6138147"/>
              <a:ext cx="10159" cy="12845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44650BE5-1644-C668-066D-2B3D2096D59C}"/>
                    </a:ext>
                  </a:extLst>
                </p:cNvPr>
                <p:cNvSpPr/>
                <p:nvPr/>
              </p:nvSpPr>
              <p:spPr>
                <a:xfrm>
                  <a:off x="1984684" y="6269144"/>
                  <a:ext cx="476146" cy="47614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sz="28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44650BE5-1644-C668-066D-2B3D2096D5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4684" y="6269144"/>
                  <a:ext cx="476146" cy="476146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69F048E1-C759-B57C-AD51-051719B5F906}"/>
                </a:ext>
              </a:extLst>
            </p:cNvPr>
            <p:cNvCxnSpPr>
              <a:cxnSpLocks/>
              <a:stCxn id="76" idx="0"/>
              <a:endCxn id="63" idx="3"/>
            </p:cNvCxnSpPr>
            <p:nvPr/>
          </p:nvCxnSpPr>
          <p:spPr>
            <a:xfrm flipV="1">
              <a:off x="2222757" y="6138147"/>
              <a:ext cx="4811" cy="13099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E5E38041-E10B-4A4D-A3C2-68BEEB799918}"/>
              </a:ext>
            </a:extLst>
          </p:cNvPr>
          <p:cNvGrpSpPr/>
          <p:nvPr/>
        </p:nvGrpSpPr>
        <p:grpSpPr>
          <a:xfrm>
            <a:off x="8270097" y="3441735"/>
            <a:ext cx="3918102" cy="2771603"/>
            <a:chOff x="8140409" y="588651"/>
            <a:chExt cx="3918102" cy="277160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0" name="Isosceles Triangle 169">
                  <a:extLst>
                    <a:ext uri="{FF2B5EF4-FFF2-40B4-BE49-F238E27FC236}">
                      <a16:creationId xmlns:a16="http://schemas.microsoft.com/office/drawing/2014/main" id="{C25823D2-DAC3-871C-723F-191069584EC5}"/>
                    </a:ext>
                  </a:extLst>
                </p:cNvPr>
                <p:cNvSpPr/>
                <p:nvPr/>
              </p:nvSpPr>
              <p:spPr>
                <a:xfrm>
                  <a:off x="8140409" y="2112531"/>
                  <a:ext cx="1084977" cy="1204653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70" name="Isosceles Triangle 169">
                  <a:extLst>
                    <a:ext uri="{FF2B5EF4-FFF2-40B4-BE49-F238E27FC236}">
                      <a16:creationId xmlns:a16="http://schemas.microsoft.com/office/drawing/2014/main" id="{C25823D2-DAC3-871C-723F-191069584E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0409" y="2112531"/>
                  <a:ext cx="1084977" cy="1204653"/>
                </a:xfrm>
                <a:prstGeom prst="triangle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1" name="TextBox 170">
                  <a:extLst>
                    <a:ext uri="{FF2B5EF4-FFF2-40B4-BE49-F238E27FC236}">
                      <a16:creationId xmlns:a16="http://schemas.microsoft.com/office/drawing/2014/main" id="{4C113044-D157-8620-6804-52D9DA4967AE}"/>
                    </a:ext>
                  </a:extLst>
                </p:cNvPr>
                <p:cNvSpPr txBox="1"/>
                <p:nvPr/>
              </p:nvSpPr>
              <p:spPr>
                <a:xfrm>
                  <a:off x="8344086" y="1954745"/>
                  <a:ext cx="3697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71" name="TextBox 170">
                  <a:extLst>
                    <a:ext uri="{FF2B5EF4-FFF2-40B4-BE49-F238E27FC236}">
                      <a16:creationId xmlns:a16="http://schemas.microsoft.com/office/drawing/2014/main" id="{4C113044-D157-8620-6804-52D9DA4967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4086" y="1954745"/>
                  <a:ext cx="369781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99054CB1-B927-D8F8-9D76-8BEA4252BC30}"/>
                </a:ext>
              </a:extLst>
            </p:cNvPr>
            <p:cNvGrpSpPr/>
            <p:nvPr/>
          </p:nvGrpSpPr>
          <p:grpSpPr>
            <a:xfrm>
              <a:off x="9176854" y="2097292"/>
              <a:ext cx="869999" cy="1258554"/>
              <a:chOff x="7671946" y="5192984"/>
              <a:chExt cx="869999" cy="1258554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73" name="Isosceles Triangle 172">
                    <a:extLst>
                      <a:ext uri="{FF2B5EF4-FFF2-40B4-BE49-F238E27FC236}">
                        <a16:creationId xmlns:a16="http://schemas.microsoft.com/office/drawing/2014/main" id="{33E3DEA3-62F5-9A21-A1AF-32B5934C0028}"/>
                      </a:ext>
                    </a:extLst>
                  </p:cNvPr>
                  <p:cNvSpPr/>
                  <p:nvPr/>
                </p:nvSpPr>
                <p:spPr>
                  <a:xfrm>
                    <a:off x="7671946" y="5192984"/>
                    <a:ext cx="869999" cy="653951"/>
                  </a:xfrm>
                  <a:prstGeom prst="triangle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73" name="Isosceles Triangle 172">
                    <a:extLst>
                      <a:ext uri="{FF2B5EF4-FFF2-40B4-BE49-F238E27FC236}">
                        <a16:creationId xmlns:a16="http://schemas.microsoft.com/office/drawing/2014/main" id="{33E3DEA3-62F5-9A21-A1AF-32B5934C002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71946" y="5192984"/>
                    <a:ext cx="869999" cy="653951"/>
                  </a:xfrm>
                  <a:prstGeom prst="triangle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74" name="Oval 173">
                    <a:extLst>
                      <a:ext uri="{FF2B5EF4-FFF2-40B4-BE49-F238E27FC236}">
                        <a16:creationId xmlns:a16="http://schemas.microsoft.com/office/drawing/2014/main" id="{A3A04AC9-36A0-F0D6-51CD-09EA0CC8A9FC}"/>
                      </a:ext>
                    </a:extLst>
                  </p:cNvPr>
                  <p:cNvSpPr/>
                  <p:nvPr/>
                </p:nvSpPr>
                <p:spPr>
                  <a:xfrm>
                    <a:off x="7879032" y="5975392"/>
                    <a:ext cx="476146" cy="47614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74" name="Oval 173">
                    <a:extLst>
                      <a:ext uri="{FF2B5EF4-FFF2-40B4-BE49-F238E27FC236}">
                        <a16:creationId xmlns:a16="http://schemas.microsoft.com/office/drawing/2014/main" id="{A3A04AC9-36A0-F0D6-51CD-09EA0CC8A9F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79032" y="5975392"/>
                    <a:ext cx="476146" cy="476146"/>
                  </a:xfrm>
                  <a:prstGeom prst="ellipse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457CD7AD-B073-71BC-32B2-1F83D3698991}"/>
                  </a:ext>
                </a:extLst>
              </p:cNvPr>
              <p:cNvCxnSpPr>
                <a:cxnSpLocks/>
                <a:stCxn id="174" idx="0"/>
                <a:endCxn id="173" idx="3"/>
              </p:cNvCxnSpPr>
              <p:nvPr/>
            </p:nvCxnSpPr>
            <p:spPr>
              <a:xfrm flipH="1" flipV="1">
                <a:off x="8106946" y="5846935"/>
                <a:ext cx="10159" cy="12845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452292C6-8418-3C31-7700-3D9FF2963B66}"/>
                    </a:ext>
                  </a:extLst>
                </p:cNvPr>
                <p:cNvSpPr/>
                <p:nvPr/>
              </p:nvSpPr>
              <p:spPr>
                <a:xfrm>
                  <a:off x="8729464" y="1325703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452292C6-8418-3C31-7700-3D9FF2963B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29464" y="1325703"/>
                  <a:ext cx="612511" cy="612511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B368218B-D599-293E-8520-1EDF1AF788AE}"/>
                </a:ext>
              </a:extLst>
            </p:cNvPr>
            <p:cNvCxnSpPr>
              <a:cxnSpLocks/>
              <a:stCxn id="176" idx="3"/>
              <a:endCxn id="170" idx="0"/>
            </p:cNvCxnSpPr>
            <p:nvPr/>
          </p:nvCxnSpPr>
          <p:spPr>
            <a:xfrm flipH="1">
              <a:off x="8682898" y="1848514"/>
              <a:ext cx="136266" cy="2640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8E236D99-EEC0-660E-D756-8D23C54FBEEC}"/>
                </a:ext>
              </a:extLst>
            </p:cNvPr>
            <p:cNvCxnSpPr>
              <a:cxnSpLocks/>
              <a:stCxn id="176" idx="5"/>
              <a:endCxn id="173" idx="0"/>
            </p:cNvCxnSpPr>
            <p:nvPr/>
          </p:nvCxnSpPr>
          <p:spPr>
            <a:xfrm>
              <a:off x="9252275" y="1848514"/>
              <a:ext cx="359579" cy="2487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9" name="Oval 178">
                  <a:extLst>
                    <a:ext uri="{FF2B5EF4-FFF2-40B4-BE49-F238E27FC236}">
                      <a16:creationId xmlns:a16="http://schemas.microsoft.com/office/drawing/2014/main" id="{88AB6AFA-9DBC-21DE-A2FA-96A3FBADDA7E}"/>
                    </a:ext>
                  </a:extLst>
                </p:cNvPr>
                <p:cNvSpPr/>
                <p:nvPr/>
              </p:nvSpPr>
              <p:spPr>
                <a:xfrm>
                  <a:off x="9696812" y="653978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79" name="Oval 178">
                  <a:extLst>
                    <a:ext uri="{FF2B5EF4-FFF2-40B4-BE49-F238E27FC236}">
                      <a16:creationId xmlns:a16="http://schemas.microsoft.com/office/drawing/2014/main" id="{88AB6AFA-9DBC-21DE-A2FA-96A3FBADDA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96812" y="653978"/>
                  <a:ext cx="612511" cy="612511"/>
                </a:xfrm>
                <a:prstGeom prst="ellipse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C5D3DFF8-4333-B418-38AD-CF4E9D93458D}"/>
                </a:ext>
              </a:extLst>
            </p:cNvPr>
            <p:cNvCxnSpPr>
              <a:cxnSpLocks/>
              <a:stCxn id="179" idx="3"/>
              <a:endCxn id="176" idx="7"/>
            </p:cNvCxnSpPr>
            <p:nvPr/>
          </p:nvCxnSpPr>
          <p:spPr>
            <a:xfrm flipH="1">
              <a:off x="9252275" y="1176789"/>
              <a:ext cx="534237" cy="238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D83976AB-65B2-8850-79A9-42465DB338BE}"/>
                    </a:ext>
                  </a:extLst>
                </p:cNvPr>
                <p:cNvSpPr/>
                <p:nvPr/>
              </p:nvSpPr>
              <p:spPr>
                <a:xfrm>
                  <a:off x="10709178" y="1309625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D83976AB-65B2-8850-79A9-42465DB338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9178" y="1309625"/>
                  <a:ext cx="612511" cy="612511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B33CF570-0BE4-CFC1-9D13-EDE157E161A5}"/>
                </a:ext>
              </a:extLst>
            </p:cNvPr>
            <p:cNvCxnSpPr>
              <a:cxnSpLocks/>
              <a:stCxn id="179" idx="5"/>
              <a:endCxn id="184" idx="1"/>
            </p:cNvCxnSpPr>
            <p:nvPr/>
          </p:nvCxnSpPr>
          <p:spPr>
            <a:xfrm>
              <a:off x="10219623" y="1176789"/>
              <a:ext cx="579255" cy="2225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69C87E80-31C8-E02F-3628-0BCC11D8902C}"/>
                </a:ext>
              </a:extLst>
            </p:cNvPr>
            <p:cNvGrpSpPr/>
            <p:nvPr/>
          </p:nvGrpSpPr>
          <p:grpSpPr>
            <a:xfrm>
              <a:off x="10108368" y="2099160"/>
              <a:ext cx="869999" cy="1261094"/>
              <a:chOff x="6540271" y="4283732"/>
              <a:chExt cx="869999" cy="1261094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90" name="Isosceles Triangle 189">
                    <a:extLst>
                      <a:ext uri="{FF2B5EF4-FFF2-40B4-BE49-F238E27FC236}">
                        <a16:creationId xmlns:a16="http://schemas.microsoft.com/office/drawing/2014/main" id="{5D4DF5AF-C25E-2F47-6BE2-A399D674056B}"/>
                      </a:ext>
                    </a:extLst>
                  </p:cNvPr>
                  <p:cNvSpPr/>
                  <p:nvPr/>
                </p:nvSpPr>
                <p:spPr>
                  <a:xfrm>
                    <a:off x="6540271" y="4283732"/>
                    <a:ext cx="869999" cy="653951"/>
                  </a:xfrm>
                  <a:prstGeom prst="triangle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90" name="Isosceles Triangle 189">
                    <a:extLst>
                      <a:ext uri="{FF2B5EF4-FFF2-40B4-BE49-F238E27FC236}">
                        <a16:creationId xmlns:a16="http://schemas.microsoft.com/office/drawing/2014/main" id="{5D4DF5AF-C25E-2F47-6BE2-A399D674056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40271" y="4283732"/>
                    <a:ext cx="869999" cy="653951"/>
                  </a:xfrm>
                  <a:prstGeom prst="triangle">
                    <a:avLst/>
                  </a:prstGeom>
                  <a:blipFill>
                    <a:blip r:embed="rId24"/>
                    <a:stretch>
                      <a:fillRect b="-45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91" name="Oval 190">
                    <a:extLst>
                      <a:ext uri="{FF2B5EF4-FFF2-40B4-BE49-F238E27FC236}">
                        <a16:creationId xmlns:a16="http://schemas.microsoft.com/office/drawing/2014/main" id="{EB784F25-9843-9BE9-7020-6E352EB3FEB5}"/>
                      </a:ext>
                    </a:extLst>
                  </p:cNvPr>
                  <p:cNvSpPr/>
                  <p:nvPr/>
                </p:nvSpPr>
                <p:spPr>
                  <a:xfrm>
                    <a:off x="6732387" y="5068680"/>
                    <a:ext cx="476146" cy="47614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91" name="Oval 190">
                    <a:extLst>
                      <a:ext uri="{FF2B5EF4-FFF2-40B4-BE49-F238E27FC236}">
                        <a16:creationId xmlns:a16="http://schemas.microsoft.com/office/drawing/2014/main" id="{EB784F25-9843-9BE9-7020-6E352EB3FEB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32387" y="5068680"/>
                    <a:ext cx="476146" cy="476146"/>
                  </a:xfrm>
                  <a:prstGeom prst="ellipse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B8ED8602-70AC-B60A-9584-F249BE0C49F5}"/>
                  </a:ext>
                </a:extLst>
              </p:cNvPr>
              <p:cNvCxnSpPr>
                <a:cxnSpLocks/>
                <a:stCxn id="191" idx="0"/>
                <a:endCxn id="190" idx="3"/>
              </p:cNvCxnSpPr>
              <p:nvPr/>
            </p:nvCxnSpPr>
            <p:spPr>
              <a:xfrm flipV="1">
                <a:off x="6970460" y="4937683"/>
                <a:ext cx="4811" cy="13099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B1F243D2-573D-DDB7-0020-990CC6487B3C}"/>
                </a:ext>
              </a:extLst>
            </p:cNvPr>
            <p:cNvCxnSpPr>
              <a:cxnSpLocks/>
              <a:stCxn id="190" idx="0"/>
              <a:endCxn id="184" idx="3"/>
            </p:cNvCxnSpPr>
            <p:nvPr/>
          </p:nvCxnSpPr>
          <p:spPr>
            <a:xfrm flipV="1">
              <a:off x="10543368" y="1832436"/>
              <a:ext cx="255510" cy="266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0" name="Isosceles Triangle 199">
                  <a:extLst>
                    <a:ext uri="{FF2B5EF4-FFF2-40B4-BE49-F238E27FC236}">
                      <a16:creationId xmlns:a16="http://schemas.microsoft.com/office/drawing/2014/main" id="{28B5D586-A402-959F-4FDB-13C6689E7A03}"/>
                    </a:ext>
                  </a:extLst>
                </p:cNvPr>
                <p:cNvSpPr/>
                <p:nvPr/>
              </p:nvSpPr>
              <p:spPr>
                <a:xfrm>
                  <a:off x="10982760" y="2112436"/>
                  <a:ext cx="1075751" cy="1237660"/>
                </a:xfrm>
                <a:prstGeom prst="triangl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00" name="Isosceles Triangle 199">
                  <a:extLst>
                    <a:ext uri="{FF2B5EF4-FFF2-40B4-BE49-F238E27FC236}">
                      <a16:creationId xmlns:a16="http://schemas.microsoft.com/office/drawing/2014/main" id="{28B5D586-A402-959F-4FDB-13C6689E7A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82760" y="2112436"/>
                  <a:ext cx="1075751" cy="1237660"/>
                </a:xfrm>
                <a:prstGeom prst="triangle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9E3D8FA9-E98C-9904-CBAA-D3635057EA08}"/>
                </a:ext>
              </a:extLst>
            </p:cNvPr>
            <p:cNvCxnSpPr>
              <a:cxnSpLocks/>
              <a:stCxn id="184" idx="5"/>
              <a:endCxn id="200" idx="0"/>
            </p:cNvCxnSpPr>
            <p:nvPr/>
          </p:nvCxnSpPr>
          <p:spPr>
            <a:xfrm>
              <a:off x="11231989" y="1832436"/>
              <a:ext cx="288647" cy="28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0B7D7CDD-9A28-E18F-A378-2680AEEB2E55}"/>
                    </a:ext>
                  </a:extLst>
                </p:cNvPr>
                <p:cNvSpPr txBox="1"/>
                <p:nvPr/>
              </p:nvSpPr>
              <p:spPr>
                <a:xfrm>
                  <a:off x="8272434" y="1174212"/>
                  <a:ext cx="7737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0B7D7CDD-9A28-E18F-A378-2680AEEB2E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2434" y="1174212"/>
                  <a:ext cx="773738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5" name="TextBox 204">
                  <a:extLst>
                    <a:ext uri="{FF2B5EF4-FFF2-40B4-BE49-F238E27FC236}">
                      <a16:creationId xmlns:a16="http://schemas.microsoft.com/office/drawing/2014/main" id="{DF9DF62C-47F9-B2E9-36A2-A550465CB1E6}"/>
                    </a:ext>
                  </a:extLst>
                </p:cNvPr>
                <p:cNvSpPr txBox="1"/>
                <p:nvPr/>
              </p:nvSpPr>
              <p:spPr>
                <a:xfrm>
                  <a:off x="9071953" y="588651"/>
                  <a:ext cx="7737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205" name="TextBox 204">
                  <a:extLst>
                    <a:ext uri="{FF2B5EF4-FFF2-40B4-BE49-F238E27FC236}">
                      <a16:creationId xmlns:a16="http://schemas.microsoft.com/office/drawing/2014/main" id="{DF9DF62C-47F9-B2E9-36A2-A550465CB1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71953" y="588651"/>
                  <a:ext cx="773738" cy="369332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7" name="TextBox 206">
                  <a:extLst>
                    <a:ext uri="{FF2B5EF4-FFF2-40B4-BE49-F238E27FC236}">
                      <a16:creationId xmlns:a16="http://schemas.microsoft.com/office/drawing/2014/main" id="{ACA3E047-9D22-A0B0-4202-55FC2D21415A}"/>
                    </a:ext>
                  </a:extLst>
                </p:cNvPr>
                <p:cNvSpPr txBox="1"/>
                <p:nvPr/>
              </p:nvSpPr>
              <p:spPr>
                <a:xfrm>
                  <a:off x="10108368" y="1367745"/>
                  <a:ext cx="7737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207" name="TextBox 206">
                  <a:extLst>
                    <a:ext uri="{FF2B5EF4-FFF2-40B4-BE49-F238E27FC236}">
                      <a16:creationId xmlns:a16="http://schemas.microsoft.com/office/drawing/2014/main" id="{ACA3E047-9D22-A0B0-4202-55FC2D2141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08368" y="1367745"/>
                  <a:ext cx="773738" cy="369332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F1177122-3180-10D4-692A-E74CE5ABFC12}"/>
                    </a:ext>
                  </a:extLst>
                </p:cNvPr>
                <p:cNvSpPr txBox="1"/>
                <p:nvPr/>
              </p:nvSpPr>
              <p:spPr>
                <a:xfrm>
                  <a:off x="11150854" y="1964587"/>
                  <a:ext cx="3697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F1177122-3180-10D4-692A-E74CE5ABFC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0854" y="1964587"/>
                  <a:ext cx="369781" cy="369332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15" name="Arrow: Right 214">
                <a:extLst>
                  <a:ext uri="{FF2B5EF4-FFF2-40B4-BE49-F238E27FC236}">
                    <a16:creationId xmlns:a16="http://schemas.microsoft.com/office/drawing/2014/main" id="{2DAE4AAD-4DCC-1580-C1EC-074617400EC7}"/>
                  </a:ext>
                </a:extLst>
              </p:cNvPr>
              <p:cNvSpPr/>
              <p:nvPr/>
            </p:nvSpPr>
            <p:spPr>
              <a:xfrm>
                <a:off x="7305104" y="3750990"/>
                <a:ext cx="1007742" cy="110550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Rotate Left 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1400" dirty="0"/>
              </a:p>
            </p:txBody>
          </p:sp>
        </mc:Choice>
        <mc:Fallback>
          <p:sp>
            <p:nvSpPr>
              <p:cNvPr id="215" name="Arrow: Right 214">
                <a:extLst>
                  <a:ext uri="{FF2B5EF4-FFF2-40B4-BE49-F238E27FC236}">
                    <a16:creationId xmlns:a16="http://schemas.microsoft.com/office/drawing/2014/main" id="{2DAE4AAD-4DCC-1580-C1EC-074617400E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104" y="3750990"/>
                <a:ext cx="1007742" cy="1105505"/>
              </a:xfrm>
              <a:prstGeom prst="rightArrow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A77DECA6-C80C-5701-7DE1-06AC88937B23}"/>
              </a:ext>
            </a:extLst>
          </p:cNvPr>
          <p:cNvGrpSpPr/>
          <p:nvPr/>
        </p:nvGrpSpPr>
        <p:grpSpPr>
          <a:xfrm>
            <a:off x="4114944" y="3281195"/>
            <a:ext cx="3755568" cy="3442284"/>
            <a:chOff x="4183702" y="3313028"/>
            <a:chExt cx="3755568" cy="344228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5" name="Oval 134">
                  <a:extLst>
                    <a:ext uri="{FF2B5EF4-FFF2-40B4-BE49-F238E27FC236}">
                      <a16:creationId xmlns:a16="http://schemas.microsoft.com/office/drawing/2014/main" id="{8F809D24-0EA0-AD2C-8CCB-3BC5F24F7F26}"/>
                    </a:ext>
                  </a:extLst>
                </p:cNvPr>
                <p:cNvSpPr/>
                <p:nvPr/>
              </p:nvSpPr>
              <p:spPr>
                <a:xfrm>
                  <a:off x="5199860" y="3614836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35" name="Oval 134">
                  <a:extLst>
                    <a:ext uri="{FF2B5EF4-FFF2-40B4-BE49-F238E27FC236}">
                      <a16:creationId xmlns:a16="http://schemas.microsoft.com/office/drawing/2014/main" id="{8F809D24-0EA0-AD2C-8CCB-3BC5F24F7F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9860" y="3614836"/>
                  <a:ext cx="612511" cy="612511"/>
                </a:xfrm>
                <a:prstGeom prst="ellipse">
                  <a:avLst/>
                </a:prstGeom>
                <a:blipFill>
                  <a:blip r:embed="rId3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6" name="Isosceles Triangle 135">
                  <a:extLst>
                    <a:ext uri="{FF2B5EF4-FFF2-40B4-BE49-F238E27FC236}">
                      <a16:creationId xmlns:a16="http://schemas.microsoft.com/office/drawing/2014/main" id="{35B1F3D4-194F-7932-CA70-04F0AC1A5EC5}"/>
                    </a:ext>
                  </a:extLst>
                </p:cNvPr>
                <p:cNvSpPr/>
                <p:nvPr/>
              </p:nvSpPr>
              <p:spPr>
                <a:xfrm>
                  <a:off x="4183702" y="4289248"/>
                  <a:ext cx="1084977" cy="1204653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36" name="Isosceles Triangle 135">
                  <a:extLst>
                    <a:ext uri="{FF2B5EF4-FFF2-40B4-BE49-F238E27FC236}">
                      <a16:creationId xmlns:a16="http://schemas.microsoft.com/office/drawing/2014/main" id="{35B1F3D4-194F-7932-CA70-04F0AC1A5E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3702" y="4289248"/>
                  <a:ext cx="1084977" cy="1204653"/>
                </a:xfrm>
                <a:prstGeom prst="triangle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7" name="Oval 136">
                  <a:extLst>
                    <a:ext uri="{FF2B5EF4-FFF2-40B4-BE49-F238E27FC236}">
                      <a16:creationId xmlns:a16="http://schemas.microsoft.com/office/drawing/2014/main" id="{6E235EB5-4F7E-74E6-B4C2-3E1AE8911C19}"/>
                    </a:ext>
                  </a:extLst>
                </p:cNvPr>
                <p:cNvSpPr/>
                <p:nvPr/>
              </p:nvSpPr>
              <p:spPr>
                <a:xfrm>
                  <a:off x="6102674" y="4111293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37" name="Oval 136">
                  <a:extLst>
                    <a:ext uri="{FF2B5EF4-FFF2-40B4-BE49-F238E27FC236}">
                      <a16:creationId xmlns:a16="http://schemas.microsoft.com/office/drawing/2014/main" id="{6E235EB5-4F7E-74E6-B4C2-3E1AE8911C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2674" y="4111293"/>
                  <a:ext cx="612511" cy="612511"/>
                </a:xfrm>
                <a:prstGeom prst="ellipse">
                  <a:avLst/>
                </a:prstGeom>
                <a:blipFill>
                  <a:blip r:embed="rId3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9" name="Isosceles Triangle 138">
                  <a:extLst>
                    <a:ext uri="{FF2B5EF4-FFF2-40B4-BE49-F238E27FC236}">
                      <a16:creationId xmlns:a16="http://schemas.microsoft.com/office/drawing/2014/main" id="{9D516006-D536-C9F5-D25D-D09AD7CBA374}"/>
                    </a:ext>
                  </a:extLst>
                </p:cNvPr>
                <p:cNvSpPr/>
                <p:nvPr/>
              </p:nvSpPr>
              <p:spPr>
                <a:xfrm>
                  <a:off x="6863519" y="5486122"/>
                  <a:ext cx="1075751" cy="1237660"/>
                </a:xfrm>
                <a:prstGeom prst="triangl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39" name="Isosceles Triangle 138">
                  <a:extLst>
                    <a:ext uri="{FF2B5EF4-FFF2-40B4-BE49-F238E27FC236}">
                      <a16:creationId xmlns:a16="http://schemas.microsoft.com/office/drawing/2014/main" id="{9D516006-D536-C9F5-D25D-D09AD7CBA3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3519" y="5486122"/>
                  <a:ext cx="1075751" cy="1237660"/>
                </a:xfrm>
                <a:prstGeom prst="triangle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9D174F5B-EC74-7DF2-ABEF-633091780687}"/>
                </a:ext>
              </a:extLst>
            </p:cNvPr>
            <p:cNvCxnSpPr>
              <a:cxnSpLocks/>
              <a:stCxn id="137" idx="5"/>
              <a:endCxn id="159" idx="1"/>
            </p:cNvCxnSpPr>
            <p:nvPr/>
          </p:nvCxnSpPr>
          <p:spPr>
            <a:xfrm>
              <a:off x="6625485" y="4634104"/>
              <a:ext cx="151335" cy="1869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360C68CB-DC8A-D45B-E834-15874F4A15CE}"/>
                </a:ext>
              </a:extLst>
            </p:cNvPr>
            <p:cNvCxnSpPr>
              <a:cxnSpLocks/>
              <a:stCxn id="137" idx="1"/>
              <a:endCxn id="135" idx="5"/>
            </p:cNvCxnSpPr>
            <p:nvPr/>
          </p:nvCxnSpPr>
          <p:spPr>
            <a:xfrm flipH="1" flipV="1">
              <a:off x="5722671" y="4137647"/>
              <a:ext cx="469703" cy="633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1D349555-8247-C1D8-969C-2A99C7630775}"/>
                </a:ext>
              </a:extLst>
            </p:cNvPr>
            <p:cNvCxnSpPr>
              <a:cxnSpLocks/>
              <a:stCxn id="139" idx="0"/>
              <a:endCxn id="159" idx="5"/>
            </p:cNvCxnSpPr>
            <p:nvPr/>
          </p:nvCxnSpPr>
          <p:spPr>
            <a:xfrm flipH="1" flipV="1">
              <a:off x="7209931" y="5254194"/>
              <a:ext cx="191464" cy="2319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88B2D769-7FC5-E189-559D-256522242E9C}"/>
                    </a:ext>
                  </a:extLst>
                </p:cNvPr>
                <p:cNvSpPr txBox="1"/>
                <p:nvPr/>
              </p:nvSpPr>
              <p:spPr>
                <a:xfrm>
                  <a:off x="4356795" y="4140155"/>
                  <a:ext cx="3697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88B2D769-7FC5-E189-559D-256522242E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6795" y="4140155"/>
                  <a:ext cx="369781" cy="369332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1226F12A-73C3-A545-8A6A-1FB7371A4210}"/>
                    </a:ext>
                  </a:extLst>
                </p:cNvPr>
                <p:cNvSpPr txBox="1"/>
                <p:nvPr/>
              </p:nvSpPr>
              <p:spPr>
                <a:xfrm>
                  <a:off x="5467770" y="4215176"/>
                  <a:ext cx="7737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1226F12A-73C3-A545-8A6A-1FB7371A42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7770" y="4215176"/>
                  <a:ext cx="773738" cy="369332"/>
                </a:xfrm>
                <a:prstGeom prst="rect">
                  <a:avLst/>
                </a:prstGeom>
                <a:blipFill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E7DDC433-A39C-9D72-0893-3EE12F71DF52}"/>
                    </a:ext>
                  </a:extLst>
                </p:cNvPr>
                <p:cNvSpPr txBox="1"/>
                <p:nvPr/>
              </p:nvSpPr>
              <p:spPr>
                <a:xfrm>
                  <a:off x="5270538" y="3313028"/>
                  <a:ext cx="7737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E7DDC433-A39C-9D72-0893-3EE12F71DF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0538" y="3313028"/>
                  <a:ext cx="773738" cy="369332"/>
                </a:xfrm>
                <a:prstGeom prst="rect">
                  <a:avLst/>
                </a:prstGeom>
                <a:blipFill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0D538E86-780E-3019-582B-FDB16AE9B559}"/>
                    </a:ext>
                  </a:extLst>
                </p:cNvPr>
                <p:cNvSpPr txBox="1"/>
                <p:nvPr/>
              </p:nvSpPr>
              <p:spPr>
                <a:xfrm>
                  <a:off x="7043103" y="5344545"/>
                  <a:ext cx="3697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0D538E86-780E-3019-582B-FDB16AE9B5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3103" y="5344545"/>
                  <a:ext cx="369781" cy="369332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B8816186-073F-043E-FC13-8FAA2A388594}"/>
                </a:ext>
              </a:extLst>
            </p:cNvPr>
            <p:cNvGrpSpPr/>
            <p:nvPr/>
          </p:nvGrpSpPr>
          <p:grpSpPr>
            <a:xfrm>
              <a:off x="5444564" y="4879593"/>
              <a:ext cx="869999" cy="1258554"/>
              <a:chOff x="7671946" y="5192984"/>
              <a:chExt cx="869999" cy="1258554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38" name="Isosceles Triangle 137">
                    <a:extLst>
                      <a:ext uri="{FF2B5EF4-FFF2-40B4-BE49-F238E27FC236}">
                        <a16:creationId xmlns:a16="http://schemas.microsoft.com/office/drawing/2014/main" id="{74A22E81-AB42-2FE9-9E89-350215CFD416}"/>
                      </a:ext>
                    </a:extLst>
                  </p:cNvPr>
                  <p:cNvSpPr/>
                  <p:nvPr/>
                </p:nvSpPr>
                <p:spPr>
                  <a:xfrm>
                    <a:off x="7671946" y="5192984"/>
                    <a:ext cx="869999" cy="653951"/>
                  </a:xfrm>
                  <a:prstGeom prst="triangle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38" name="Isosceles Triangle 137">
                    <a:extLst>
                      <a:ext uri="{FF2B5EF4-FFF2-40B4-BE49-F238E27FC236}">
                        <a16:creationId xmlns:a16="http://schemas.microsoft.com/office/drawing/2014/main" id="{74A22E81-AB42-2FE9-9E89-350215CFD41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71946" y="5192984"/>
                    <a:ext cx="869999" cy="653951"/>
                  </a:xfrm>
                  <a:prstGeom prst="triangle">
                    <a:avLst/>
                  </a:prstGeom>
                  <a:blipFill>
                    <a:blip r:embed="rId4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53" name="Oval 152">
                    <a:extLst>
                      <a:ext uri="{FF2B5EF4-FFF2-40B4-BE49-F238E27FC236}">
                        <a16:creationId xmlns:a16="http://schemas.microsoft.com/office/drawing/2014/main" id="{C9792623-4F10-6F7E-FC1A-66157314FC92}"/>
                      </a:ext>
                    </a:extLst>
                  </p:cNvPr>
                  <p:cNvSpPr/>
                  <p:nvPr/>
                </p:nvSpPr>
                <p:spPr>
                  <a:xfrm>
                    <a:off x="7879032" y="5975392"/>
                    <a:ext cx="476146" cy="47614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53" name="Oval 152">
                    <a:extLst>
                      <a:ext uri="{FF2B5EF4-FFF2-40B4-BE49-F238E27FC236}">
                        <a16:creationId xmlns:a16="http://schemas.microsoft.com/office/drawing/2014/main" id="{C9792623-4F10-6F7E-FC1A-66157314FC9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79032" y="5975392"/>
                    <a:ext cx="476146" cy="476146"/>
                  </a:xfrm>
                  <a:prstGeom prst="ellipse">
                    <a:avLst/>
                  </a:prstGeom>
                  <a:blipFill>
                    <a:blip r:embed="rId41"/>
                    <a:stretch>
                      <a:fillRect/>
                    </a:stretch>
                  </a:blipFill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F1E1B38D-B8F5-89BD-8822-57A80C5777D7}"/>
                  </a:ext>
                </a:extLst>
              </p:cNvPr>
              <p:cNvCxnSpPr>
                <a:cxnSpLocks/>
                <a:stCxn id="153" idx="0"/>
                <a:endCxn id="138" idx="3"/>
              </p:cNvCxnSpPr>
              <p:nvPr/>
            </p:nvCxnSpPr>
            <p:spPr>
              <a:xfrm flipH="1" flipV="1">
                <a:off x="8106946" y="5846935"/>
                <a:ext cx="10159" cy="12845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3F3ADB01-DD8A-7E18-1091-482C3EF244C6}"/>
                </a:ext>
              </a:extLst>
            </p:cNvPr>
            <p:cNvGrpSpPr/>
            <p:nvPr/>
          </p:nvGrpSpPr>
          <p:grpSpPr>
            <a:xfrm>
              <a:off x="6130081" y="5494218"/>
              <a:ext cx="869999" cy="1261094"/>
              <a:chOff x="6540271" y="4283732"/>
              <a:chExt cx="869999" cy="1261094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50" name="Isosceles Triangle 149">
                    <a:extLst>
                      <a:ext uri="{FF2B5EF4-FFF2-40B4-BE49-F238E27FC236}">
                        <a16:creationId xmlns:a16="http://schemas.microsoft.com/office/drawing/2014/main" id="{DA48F5F6-29AE-2B9B-C661-FC0F9D14E43E}"/>
                      </a:ext>
                    </a:extLst>
                  </p:cNvPr>
                  <p:cNvSpPr/>
                  <p:nvPr/>
                </p:nvSpPr>
                <p:spPr>
                  <a:xfrm>
                    <a:off x="6540271" y="4283732"/>
                    <a:ext cx="869999" cy="653951"/>
                  </a:xfrm>
                  <a:prstGeom prst="triangle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50" name="Isosceles Triangle 149">
                    <a:extLst>
                      <a:ext uri="{FF2B5EF4-FFF2-40B4-BE49-F238E27FC236}">
                        <a16:creationId xmlns:a16="http://schemas.microsoft.com/office/drawing/2014/main" id="{DA48F5F6-29AE-2B9B-C661-FC0F9D14E43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40271" y="4283732"/>
                    <a:ext cx="869999" cy="653951"/>
                  </a:xfrm>
                  <a:prstGeom prst="triangle">
                    <a:avLst/>
                  </a:prstGeom>
                  <a:blipFill>
                    <a:blip r:embed="rId42"/>
                    <a:stretch>
                      <a:fillRect b="-454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55" name="Oval 154">
                    <a:extLst>
                      <a:ext uri="{FF2B5EF4-FFF2-40B4-BE49-F238E27FC236}">
                        <a16:creationId xmlns:a16="http://schemas.microsoft.com/office/drawing/2014/main" id="{FA2F515E-F9F8-11B1-7B8F-6B879A34E224}"/>
                      </a:ext>
                    </a:extLst>
                  </p:cNvPr>
                  <p:cNvSpPr/>
                  <p:nvPr/>
                </p:nvSpPr>
                <p:spPr>
                  <a:xfrm>
                    <a:off x="6732387" y="5068680"/>
                    <a:ext cx="476146" cy="47614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55" name="Oval 154">
                    <a:extLst>
                      <a:ext uri="{FF2B5EF4-FFF2-40B4-BE49-F238E27FC236}">
                        <a16:creationId xmlns:a16="http://schemas.microsoft.com/office/drawing/2014/main" id="{FA2F515E-F9F8-11B1-7B8F-6B879A34E22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32387" y="5068680"/>
                    <a:ext cx="476146" cy="476146"/>
                  </a:xfrm>
                  <a:prstGeom prst="ellipse">
                    <a:avLst/>
                  </a:prstGeom>
                  <a:blipFill>
                    <a:blip r:embed="rId43"/>
                    <a:stretch>
                      <a:fillRect/>
                    </a:stretch>
                  </a:blipFill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972C351-F425-B44E-0B07-B669029C0077}"/>
                  </a:ext>
                </a:extLst>
              </p:cNvPr>
              <p:cNvCxnSpPr>
                <a:cxnSpLocks/>
                <a:stCxn id="155" idx="0"/>
                <a:endCxn id="150" idx="3"/>
              </p:cNvCxnSpPr>
              <p:nvPr/>
            </p:nvCxnSpPr>
            <p:spPr>
              <a:xfrm flipV="1">
                <a:off x="6970460" y="4937683"/>
                <a:ext cx="4811" cy="13099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9" name="Oval 158">
                  <a:extLst>
                    <a:ext uri="{FF2B5EF4-FFF2-40B4-BE49-F238E27FC236}">
                      <a16:creationId xmlns:a16="http://schemas.microsoft.com/office/drawing/2014/main" id="{C665C09B-FCE3-FD4E-BB9E-596B4AC626E5}"/>
                    </a:ext>
                  </a:extLst>
                </p:cNvPr>
                <p:cNvSpPr/>
                <p:nvPr/>
              </p:nvSpPr>
              <p:spPr>
                <a:xfrm>
                  <a:off x="6687120" y="4731383"/>
                  <a:ext cx="612511" cy="6125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59" name="Oval 158">
                  <a:extLst>
                    <a:ext uri="{FF2B5EF4-FFF2-40B4-BE49-F238E27FC236}">
                      <a16:creationId xmlns:a16="http://schemas.microsoft.com/office/drawing/2014/main" id="{C665C09B-FCE3-FD4E-BB9E-596B4AC626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7120" y="4731383"/>
                  <a:ext cx="612511" cy="612511"/>
                </a:xfrm>
                <a:prstGeom prst="ellipse">
                  <a:avLst/>
                </a:prstGeom>
                <a:blipFill>
                  <a:blip r:embed="rId4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8" name="TextBox 167">
                  <a:extLst>
                    <a:ext uri="{FF2B5EF4-FFF2-40B4-BE49-F238E27FC236}">
                      <a16:creationId xmlns:a16="http://schemas.microsoft.com/office/drawing/2014/main" id="{680E6224-B30D-AB0B-1DD3-2319A9852042}"/>
                    </a:ext>
                  </a:extLst>
                </p:cNvPr>
                <p:cNvSpPr txBox="1"/>
                <p:nvPr/>
              </p:nvSpPr>
              <p:spPr>
                <a:xfrm>
                  <a:off x="6076964" y="4826344"/>
                  <a:ext cx="7737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68" name="TextBox 167">
                  <a:extLst>
                    <a:ext uri="{FF2B5EF4-FFF2-40B4-BE49-F238E27FC236}">
                      <a16:creationId xmlns:a16="http://schemas.microsoft.com/office/drawing/2014/main" id="{680E6224-B30D-AB0B-1DD3-2319A98520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6964" y="4826344"/>
                  <a:ext cx="773738" cy="369332"/>
                </a:xfrm>
                <a:prstGeom prst="rect">
                  <a:avLst/>
                </a:prstGeom>
                <a:blipFill>
                  <a:blip r:embed="rId4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AD35802-B314-EB92-AE84-8AE7647C1D0C}"/>
                </a:ext>
              </a:extLst>
            </p:cNvPr>
            <p:cNvCxnSpPr>
              <a:cxnSpLocks/>
              <a:stCxn id="159" idx="3"/>
              <a:endCxn id="150" idx="0"/>
            </p:cNvCxnSpPr>
            <p:nvPr/>
          </p:nvCxnSpPr>
          <p:spPr>
            <a:xfrm flipH="1">
              <a:off x="6565081" y="5254194"/>
              <a:ext cx="211739" cy="240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CBED269-3ABC-4229-FFCC-10436A813B7C}"/>
                </a:ext>
              </a:extLst>
            </p:cNvPr>
            <p:cNvCxnSpPr>
              <a:cxnSpLocks/>
              <a:stCxn id="137" idx="3"/>
              <a:endCxn id="138" idx="0"/>
            </p:cNvCxnSpPr>
            <p:nvPr/>
          </p:nvCxnSpPr>
          <p:spPr>
            <a:xfrm flipH="1">
              <a:off x="5879564" y="4634104"/>
              <a:ext cx="312810" cy="2454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58AE3F03-F6A8-38DC-86AA-AF599D392549}"/>
                </a:ext>
              </a:extLst>
            </p:cNvPr>
            <p:cNvCxnSpPr>
              <a:cxnSpLocks/>
              <a:stCxn id="136" idx="0"/>
              <a:endCxn id="135" idx="3"/>
            </p:cNvCxnSpPr>
            <p:nvPr/>
          </p:nvCxnSpPr>
          <p:spPr>
            <a:xfrm flipV="1">
              <a:off x="4726191" y="4137647"/>
              <a:ext cx="563369" cy="1516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620935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C48D2-3237-9162-34D2-68F2C73FC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DF4FF-B4BB-916D-E680-D5F940C43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a BST insertion, update the heights of the node’s ancestors</a:t>
            </a:r>
          </a:p>
          <a:p>
            <a:r>
              <a:rPr lang="en-US" dirty="0"/>
              <a:t>Check for imbalance</a:t>
            </a:r>
          </a:p>
          <a:p>
            <a:r>
              <a:rPr lang="en-US" dirty="0"/>
              <a:t>If there’s imbalance then at the deepest root of imbalance:</a:t>
            </a:r>
          </a:p>
          <a:p>
            <a:pPr lvl="1"/>
            <a:r>
              <a:rPr lang="en-US" dirty="0"/>
              <a:t>Case LL: If we inserted in the </a:t>
            </a:r>
            <a:r>
              <a:rPr lang="en-US" b="1" dirty="0"/>
              <a:t>left</a:t>
            </a:r>
            <a:r>
              <a:rPr lang="en-US" dirty="0"/>
              <a:t> subtree of the </a:t>
            </a:r>
            <a:r>
              <a:rPr lang="en-US" b="1" dirty="0"/>
              <a:t>left</a:t>
            </a:r>
            <a:r>
              <a:rPr lang="en-US" dirty="0"/>
              <a:t> child then: rotate right</a:t>
            </a:r>
          </a:p>
          <a:p>
            <a:pPr lvl="1"/>
            <a:r>
              <a:rPr lang="en-US" dirty="0"/>
              <a:t>Case RR: If we inserted in the </a:t>
            </a:r>
            <a:r>
              <a:rPr lang="en-US" b="1" dirty="0"/>
              <a:t>right</a:t>
            </a:r>
            <a:r>
              <a:rPr lang="en-US" dirty="0"/>
              <a:t> subtree of the </a:t>
            </a:r>
            <a:r>
              <a:rPr lang="en-US" b="1" dirty="0"/>
              <a:t>right</a:t>
            </a:r>
            <a:r>
              <a:rPr lang="en-US" dirty="0"/>
              <a:t> child then: rotate left</a:t>
            </a:r>
          </a:p>
          <a:p>
            <a:pPr lvl="1"/>
            <a:r>
              <a:rPr lang="en-US" dirty="0"/>
              <a:t>Case LR: If we inserted into the </a:t>
            </a:r>
            <a:r>
              <a:rPr lang="en-US" b="1" dirty="0"/>
              <a:t>right</a:t>
            </a:r>
            <a:r>
              <a:rPr lang="en-US" dirty="0"/>
              <a:t> subtree of the </a:t>
            </a:r>
            <a:r>
              <a:rPr lang="en-US" b="1" dirty="0"/>
              <a:t>left</a:t>
            </a:r>
            <a:r>
              <a:rPr lang="en-US" dirty="0"/>
              <a:t> child then: rotate left at the left child and then rotate right at the root</a:t>
            </a:r>
          </a:p>
          <a:p>
            <a:pPr lvl="1"/>
            <a:r>
              <a:rPr lang="en-US" dirty="0"/>
              <a:t>Case RL: If we inserted into the </a:t>
            </a:r>
            <a:r>
              <a:rPr lang="en-US" b="1" dirty="0"/>
              <a:t>left</a:t>
            </a:r>
            <a:r>
              <a:rPr lang="en-US" dirty="0"/>
              <a:t> subtree of the </a:t>
            </a:r>
            <a:r>
              <a:rPr lang="en-US" b="1" dirty="0"/>
              <a:t>right</a:t>
            </a:r>
            <a:r>
              <a:rPr lang="en-US" dirty="0"/>
              <a:t> child then: rotate right at the right child and then rotate left at the root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325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4CFD5-6174-1FD7-60B7-64E10B65B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 Data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9EF1F-109D-C4D4-4926-9A236A142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7B359D6B-9B11-EAD4-2DE3-EB38FA61CE1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9422511"/>
                  </p:ext>
                </p:extLst>
              </p:nvPr>
            </p:nvGraphicFramePr>
            <p:xfrm>
              <a:off x="1485900" y="1988820"/>
              <a:ext cx="9220199" cy="3200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92120">
                      <a:extLst>
                        <a:ext uri="{9D8B030D-6E8A-4147-A177-3AD203B41FA5}">
                          <a16:colId xmlns:a16="http://schemas.microsoft.com/office/drawing/2014/main" val="3859037791"/>
                        </a:ext>
                      </a:extLst>
                    </a:gridCol>
                    <a:gridCol w="1930400">
                      <a:extLst>
                        <a:ext uri="{9D8B030D-6E8A-4147-A177-3AD203B41FA5}">
                          <a16:colId xmlns:a16="http://schemas.microsoft.com/office/drawing/2014/main" val="1986166423"/>
                        </a:ext>
                      </a:extLst>
                    </a:gridCol>
                    <a:gridCol w="1798320">
                      <a:extLst>
                        <a:ext uri="{9D8B030D-6E8A-4147-A177-3AD203B41FA5}">
                          <a16:colId xmlns:a16="http://schemas.microsoft.com/office/drawing/2014/main" val="3667104526"/>
                        </a:ext>
                      </a:extLst>
                    </a:gridCol>
                    <a:gridCol w="2499359">
                      <a:extLst>
                        <a:ext uri="{9D8B030D-6E8A-4147-A177-3AD203B41FA5}">
                          <a16:colId xmlns:a16="http://schemas.microsoft.com/office/drawing/2014/main" val="26510830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Data Structure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Time to insert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100" dirty="0"/>
                            <a:t>Time to find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100" dirty="0"/>
                            <a:t>Time to delete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69406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Unsorted Array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92180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Unsorted Linked List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375322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Sorted Array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1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15488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Sorted Linked List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773790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Binary Search Tree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20737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AVL Tree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1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  <a:p>
                          <a:pPr/>
                          <a:endParaRPr lang="en-US" sz="21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1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  <a:p>
                          <a:pPr/>
                          <a:endParaRPr lang="en-US" sz="21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1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  <a:p>
                          <a:pPr/>
                          <a:endParaRPr lang="en-US" sz="21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75286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7B359D6B-9B11-EAD4-2DE3-EB38FA61CE1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9422511"/>
                  </p:ext>
                </p:extLst>
              </p:nvPr>
            </p:nvGraphicFramePr>
            <p:xfrm>
              <a:off x="1485900" y="1988820"/>
              <a:ext cx="9220199" cy="3200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92120">
                      <a:extLst>
                        <a:ext uri="{9D8B030D-6E8A-4147-A177-3AD203B41FA5}">
                          <a16:colId xmlns:a16="http://schemas.microsoft.com/office/drawing/2014/main" val="3859037791"/>
                        </a:ext>
                      </a:extLst>
                    </a:gridCol>
                    <a:gridCol w="1930400">
                      <a:extLst>
                        <a:ext uri="{9D8B030D-6E8A-4147-A177-3AD203B41FA5}">
                          <a16:colId xmlns:a16="http://schemas.microsoft.com/office/drawing/2014/main" val="1986166423"/>
                        </a:ext>
                      </a:extLst>
                    </a:gridCol>
                    <a:gridCol w="1798320">
                      <a:extLst>
                        <a:ext uri="{9D8B030D-6E8A-4147-A177-3AD203B41FA5}">
                          <a16:colId xmlns:a16="http://schemas.microsoft.com/office/drawing/2014/main" val="3667104526"/>
                        </a:ext>
                      </a:extLst>
                    </a:gridCol>
                    <a:gridCol w="2499359">
                      <a:extLst>
                        <a:ext uri="{9D8B030D-6E8A-4147-A177-3AD203B41FA5}">
                          <a16:colId xmlns:a16="http://schemas.microsoft.com/office/drawing/2014/main" val="265108309"/>
                        </a:ext>
                      </a:extLst>
                    </a:gridCol>
                  </a:tblGrid>
                  <a:tr h="4114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Data Structure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Time to insert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100" dirty="0"/>
                            <a:t>Time to find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100" dirty="0"/>
                            <a:t>Time to delete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694065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Unsorted Array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5205" t="-110448" r="-223975" b="-5865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3311" t="-110448" r="-139865" b="-5865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9512" t="-110448" r="-976" b="-5865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921803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Unsorted Linked List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5205" t="-207353" r="-223975" b="-477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3311" t="-207353" r="-139865" b="-477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9512" t="-207353" r="-976" b="-477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3753227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Sorted Array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5205" t="-307353" r="-223975" b="-377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3311" t="-307353" r="-139865" b="-377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9512" t="-307353" r="-976" b="-377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1548857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Sorted Linked List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5205" t="-413433" r="-223975" b="-2835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3311" t="-413433" r="-139865" b="-2835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9512" t="-413433" r="-976" b="-2835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737902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Binary Search Tree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5205" t="-505882" r="-223975" b="-17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3311" t="-505882" r="-139865" b="-17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9512" t="-505882" r="-976" b="-1794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2073772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AVL Tree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5205" t="-343333" r="-223975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3311" t="-343333" r="-139865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9512" t="-343333" r="-976" b="-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75286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79687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2B5E9-06A8-32A2-7716-F22B52B4B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B297E-7EE5-3C68-FD59-6C5683255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Binary Tree</a:t>
            </a:r>
          </a:p>
          <a:p>
            <a:pPr lvl="1"/>
            <a:r>
              <a:rPr lang="en-US" dirty="0"/>
              <a:t>Definition: </a:t>
            </a:r>
          </a:p>
          <a:p>
            <a:pPr lvl="1"/>
            <a:r>
              <a:rPr lang="en-US" dirty="0"/>
              <a:t>Every node has at most 2 children</a:t>
            </a:r>
          </a:p>
          <a:p>
            <a:r>
              <a:rPr lang="en-US" dirty="0"/>
              <a:t>Order Property</a:t>
            </a:r>
          </a:p>
          <a:p>
            <a:pPr lvl="1"/>
            <a:r>
              <a:rPr lang="en-US" dirty="0"/>
              <a:t>All keys in the left subtree are smaller than the root</a:t>
            </a:r>
          </a:p>
          <a:p>
            <a:pPr lvl="1"/>
            <a:r>
              <a:rPr lang="en-US" dirty="0"/>
              <a:t>All keys in the right subtree are larger than the root</a:t>
            </a:r>
          </a:p>
          <a:p>
            <a:pPr lvl="1"/>
            <a:r>
              <a:rPr lang="en-US" dirty="0"/>
              <a:t>Apply recursively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Makes searching quicker</a:t>
            </a:r>
          </a:p>
          <a:p>
            <a:pPr lvl="2"/>
            <a:r>
              <a:rPr lang="en-US" dirty="0"/>
              <a:t>Worst case: tree’s height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F71E9C4-A101-FA4C-0659-721A14214FB9}"/>
              </a:ext>
            </a:extLst>
          </p:cNvPr>
          <p:cNvGrpSpPr/>
          <p:nvPr/>
        </p:nvGrpSpPr>
        <p:grpSpPr>
          <a:xfrm>
            <a:off x="5912649" y="50800"/>
            <a:ext cx="6172672" cy="2998788"/>
            <a:chOff x="2590801" y="2672070"/>
            <a:chExt cx="6934200" cy="336875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7790789-87A7-46C0-EA6C-2277D13D78EE}"/>
                </a:ext>
              </a:extLst>
            </p:cNvPr>
            <p:cNvSpPr/>
            <p:nvPr/>
          </p:nvSpPr>
          <p:spPr>
            <a:xfrm>
              <a:off x="5996855" y="2672070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A295B32-4297-8096-ECFD-F8DF78979C08}"/>
                </a:ext>
              </a:extLst>
            </p:cNvPr>
            <p:cNvSpPr/>
            <p:nvPr/>
          </p:nvSpPr>
          <p:spPr>
            <a:xfrm>
              <a:off x="4191001" y="3682289"/>
              <a:ext cx="688077" cy="68807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BB6D470-F748-CAA2-B85B-F5670795C1A8}"/>
                </a:ext>
              </a:extLst>
            </p:cNvPr>
            <p:cNvSpPr/>
            <p:nvPr/>
          </p:nvSpPr>
          <p:spPr>
            <a:xfrm>
              <a:off x="7858499" y="3653913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1D716C2-27E6-7E2D-7139-2D180A5286B4}"/>
                </a:ext>
              </a:extLst>
            </p:cNvPr>
            <p:cNvSpPr/>
            <p:nvPr/>
          </p:nvSpPr>
          <p:spPr>
            <a:xfrm>
              <a:off x="3200401" y="4383504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518C3C5-E267-10AD-79B8-85A8152A145D}"/>
                </a:ext>
              </a:extLst>
            </p:cNvPr>
            <p:cNvSpPr/>
            <p:nvPr/>
          </p:nvSpPr>
          <p:spPr>
            <a:xfrm>
              <a:off x="5211206" y="4425368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E710BDE-CE64-A054-63A0-910654063B2A}"/>
                </a:ext>
              </a:extLst>
            </p:cNvPr>
            <p:cNvSpPr/>
            <p:nvPr/>
          </p:nvSpPr>
          <p:spPr>
            <a:xfrm>
              <a:off x="6934201" y="4341990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3D2F92E-73DC-0C75-E9E1-B514E3CDE03D}"/>
                </a:ext>
              </a:extLst>
            </p:cNvPr>
            <p:cNvSpPr/>
            <p:nvPr/>
          </p:nvSpPr>
          <p:spPr>
            <a:xfrm>
              <a:off x="8836924" y="4341990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16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CB0BCFA-A5E6-EA50-A0E5-4E556987C546}"/>
                </a:ext>
              </a:extLst>
            </p:cNvPr>
            <p:cNvSpPr/>
            <p:nvPr/>
          </p:nvSpPr>
          <p:spPr>
            <a:xfrm>
              <a:off x="2590801" y="5352744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4C1969-2C20-D8A3-AF4D-89148C62640C}"/>
                </a:ext>
              </a:extLst>
            </p:cNvPr>
            <p:cNvSpPr/>
            <p:nvPr/>
          </p:nvSpPr>
          <p:spPr>
            <a:xfrm>
              <a:off x="3733801" y="5352744"/>
              <a:ext cx="688077" cy="6880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A44E483-8BEE-9320-2C66-83FC9EA0B1AE}"/>
                </a:ext>
              </a:extLst>
            </p:cNvPr>
            <p:cNvCxnSpPr>
              <a:cxnSpLocks/>
              <a:stCxn id="5" idx="3"/>
              <a:endCxn id="6" idx="7"/>
            </p:cNvCxnSpPr>
            <p:nvPr/>
          </p:nvCxnSpPr>
          <p:spPr>
            <a:xfrm flipH="1">
              <a:off x="4778311" y="3259380"/>
              <a:ext cx="1319311" cy="5236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2371AA0-D30E-E312-E5A8-C884765372F5}"/>
                </a:ext>
              </a:extLst>
            </p:cNvPr>
            <p:cNvCxnSpPr>
              <a:cxnSpLocks/>
              <a:stCxn id="5" idx="5"/>
              <a:endCxn id="7" idx="1"/>
            </p:cNvCxnSpPr>
            <p:nvPr/>
          </p:nvCxnSpPr>
          <p:spPr>
            <a:xfrm>
              <a:off x="6584165" y="3259380"/>
              <a:ext cx="1375101" cy="495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773C3A7-61D8-70EC-4EEE-3D6FE811705B}"/>
                </a:ext>
              </a:extLst>
            </p:cNvPr>
            <p:cNvCxnSpPr>
              <a:stCxn id="9" idx="1"/>
              <a:endCxn id="6" idx="5"/>
            </p:cNvCxnSpPr>
            <p:nvPr/>
          </p:nvCxnSpPr>
          <p:spPr>
            <a:xfrm flipH="1" flipV="1">
              <a:off x="4778310" y="4269598"/>
              <a:ext cx="533662" cy="2565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13F9A90-2C43-EFB7-CB66-282BFFEA2185}"/>
                </a:ext>
              </a:extLst>
            </p:cNvPr>
            <p:cNvCxnSpPr>
              <a:stCxn id="8" idx="7"/>
              <a:endCxn id="6" idx="3"/>
            </p:cNvCxnSpPr>
            <p:nvPr/>
          </p:nvCxnSpPr>
          <p:spPr>
            <a:xfrm flipV="1">
              <a:off x="3787711" y="4269598"/>
              <a:ext cx="504057" cy="2146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0EEC53A-1AFB-D890-5A14-FFCEFA2A15B8}"/>
                </a:ext>
              </a:extLst>
            </p:cNvPr>
            <p:cNvCxnSpPr>
              <a:stCxn id="13" idx="0"/>
              <a:endCxn id="8" idx="5"/>
            </p:cNvCxnSpPr>
            <p:nvPr/>
          </p:nvCxnSpPr>
          <p:spPr>
            <a:xfrm flipH="1" flipV="1">
              <a:off x="3787711" y="4970813"/>
              <a:ext cx="290129" cy="3819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BA74E8D-B454-F5F2-6149-D711F44D4890}"/>
                </a:ext>
              </a:extLst>
            </p:cNvPr>
            <p:cNvCxnSpPr>
              <a:stCxn id="12" idx="0"/>
              <a:endCxn id="8" idx="3"/>
            </p:cNvCxnSpPr>
            <p:nvPr/>
          </p:nvCxnSpPr>
          <p:spPr>
            <a:xfrm flipV="1">
              <a:off x="2934839" y="4970813"/>
              <a:ext cx="366328" cy="3819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2211060-D69A-92CF-3F0C-77A1BD53CDBE}"/>
                </a:ext>
              </a:extLst>
            </p:cNvPr>
            <p:cNvCxnSpPr>
              <a:stCxn id="10" idx="7"/>
              <a:endCxn id="7" idx="3"/>
            </p:cNvCxnSpPr>
            <p:nvPr/>
          </p:nvCxnSpPr>
          <p:spPr>
            <a:xfrm flipV="1">
              <a:off x="7521511" y="4241222"/>
              <a:ext cx="437755" cy="201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0372726-C603-E467-D286-87E153C707A7}"/>
                </a:ext>
              </a:extLst>
            </p:cNvPr>
            <p:cNvCxnSpPr>
              <a:stCxn id="11" idx="1"/>
              <a:endCxn id="7" idx="5"/>
            </p:cNvCxnSpPr>
            <p:nvPr/>
          </p:nvCxnSpPr>
          <p:spPr>
            <a:xfrm flipH="1" flipV="1">
              <a:off x="8445808" y="4241222"/>
              <a:ext cx="491882" cy="201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9884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2BD36-B9B4-B904-6568-7F4E476A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Operation (recursive)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143F5-B6CB-752F-1E16-1BC1A8248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4863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find(key, root){</a:t>
            </a:r>
          </a:p>
          <a:p>
            <a:pPr marL="0" indent="0">
              <a:buNone/>
            </a:pPr>
            <a:r>
              <a:rPr lang="en-US" dirty="0"/>
              <a:t>	if (root == Null){</a:t>
            </a:r>
          </a:p>
          <a:p>
            <a:pPr marL="0" indent="0">
              <a:buNone/>
            </a:pPr>
            <a:r>
              <a:rPr lang="en-US" dirty="0"/>
              <a:t>		return Null;</a:t>
            </a:r>
          </a:p>
          <a:p>
            <a:pPr marL="0" indent="0">
              <a:buNone/>
            </a:pPr>
            <a:r>
              <a:rPr lang="en-US" dirty="0"/>
              <a:t>	{</a:t>
            </a:r>
          </a:p>
          <a:p>
            <a:pPr marL="0" indent="0">
              <a:buNone/>
            </a:pPr>
            <a:r>
              <a:rPr lang="en-US" dirty="0"/>
              <a:t>	if (key == </a:t>
            </a:r>
            <a:r>
              <a:rPr lang="en-US" dirty="0" err="1"/>
              <a:t>root.key</a:t>
            </a:r>
            <a:r>
              <a:rPr lang="en-US" dirty="0"/>
              <a:t>){</a:t>
            </a:r>
          </a:p>
          <a:p>
            <a:pPr marL="0" indent="0">
              <a:buNone/>
            </a:pPr>
            <a:r>
              <a:rPr lang="en-US" dirty="0"/>
              <a:t>		return </a:t>
            </a:r>
            <a:r>
              <a:rPr lang="en-US" dirty="0" err="1"/>
              <a:t>root.value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	}</a:t>
            </a:r>
          </a:p>
          <a:p>
            <a:pPr marL="0" indent="0">
              <a:buNone/>
            </a:pPr>
            <a:r>
              <a:rPr lang="en-US" dirty="0"/>
              <a:t>	if (key &lt; </a:t>
            </a:r>
            <a:r>
              <a:rPr lang="en-US" dirty="0" err="1"/>
              <a:t>root.key</a:t>
            </a:r>
            <a:r>
              <a:rPr lang="en-US" dirty="0"/>
              <a:t>){</a:t>
            </a:r>
          </a:p>
          <a:p>
            <a:pPr marL="0" indent="0">
              <a:buNone/>
            </a:pPr>
            <a:r>
              <a:rPr lang="en-US" dirty="0"/>
              <a:t>		return find(key, </a:t>
            </a:r>
            <a:r>
              <a:rPr lang="en-US" dirty="0" err="1"/>
              <a:t>root.left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	}</a:t>
            </a:r>
          </a:p>
          <a:p>
            <a:pPr marL="0" indent="0">
              <a:buNone/>
            </a:pPr>
            <a:r>
              <a:rPr lang="en-US" dirty="0"/>
              <a:t>	if (key &gt; </a:t>
            </a:r>
            <a:r>
              <a:rPr lang="en-US" dirty="0" err="1"/>
              <a:t>root.key</a:t>
            </a:r>
            <a:r>
              <a:rPr lang="en-US" dirty="0"/>
              <a:t>){</a:t>
            </a:r>
          </a:p>
          <a:p>
            <a:pPr marL="0" indent="0">
              <a:buNone/>
            </a:pPr>
            <a:r>
              <a:rPr lang="en-US" dirty="0"/>
              <a:t>		return find(key, </a:t>
            </a:r>
            <a:r>
              <a:rPr lang="en-US" dirty="0" err="1"/>
              <a:t>root.right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	} </a:t>
            </a:r>
          </a:p>
          <a:p>
            <a:pPr marL="0" indent="0">
              <a:buNone/>
            </a:pPr>
            <a:r>
              <a:rPr lang="en-US" dirty="0"/>
              <a:t>	return Null;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170735B-03F0-160D-23CF-0D614E00B4D4}"/>
              </a:ext>
            </a:extLst>
          </p:cNvPr>
          <p:cNvGrpSpPr/>
          <p:nvPr/>
        </p:nvGrpSpPr>
        <p:grpSpPr>
          <a:xfrm>
            <a:off x="7713520" y="365125"/>
            <a:ext cx="4036614" cy="2762801"/>
            <a:chOff x="5413263" y="1203158"/>
            <a:chExt cx="4036614" cy="276280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0A1F936-94E3-B970-9075-7FDD968CD1F3}"/>
                </a:ext>
              </a:extLst>
            </p:cNvPr>
            <p:cNvGrpSpPr/>
            <p:nvPr/>
          </p:nvGrpSpPr>
          <p:grpSpPr>
            <a:xfrm>
              <a:off x="5413263" y="1203158"/>
              <a:ext cx="4036614" cy="2762801"/>
              <a:chOff x="131609" y="2379747"/>
              <a:chExt cx="4036614" cy="2762801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950B02B1-9B98-2BBC-8CE2-98986D25F159}"/>
                  </a:ext>
                </a:extLst>
              </p:cNvPr>
              <p:cNvSpPr/>
              <p:nvPr/>
            </p:nvSpPr>
            <p:spPr>
              <a:xfrm>
                <a:off x="2259363" y="2379747"/>
                <a:ext cx="612511" cy="6125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75DB836-C24D-B0D7-C861-32998C858A21}"/>
                  </a:ext>
                </a:extLst>
              </p:cNvPr>
              <p:cNvSpPr/>
              <p:nvPr/>
            </p:nvSpPr>
            <p:spPr>
              <a:xfrm>
                <a:off x="1556072" y="3043035"/>
                <a:ext cx="612511" cy="61251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0170677-49FE-DA4D-C375-3C8BA0C66CFA}"/>
                  </a:ext>
                </a:extLst>
              </p:cNvPr>
              <p:cNvSpPr/>
              <p:nvPr/>
            </p:nvSpPr>
            <p:spPr>
              <a:xfrm>
                <a:off x="2943201" y="3007475"/>
                <a:ext cx="612511" cy="6125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34C13F0-4203-47AB-2431-B2ED32886F93}"/>
                  </a:ext>
                </a:extLst>
              </p:cNvPr>
              <p:cNvSpPr/>
              <p:nvPr/>
            </p:nvSpPr>
            <p:spPr>
              <a:xfrm>
                <a:off x="820352" y="3799360"/>
                <a:ext cx="612511" cy="6125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AFBCF91-BBF7-4271-9169-45F56648DD71}"/>
                  </a:ext>
                </a:extLst>
              </p:cNvPr>
              <p:cNvSpPr/>
              <p:nvPr/>
            </p:nvSpPr>
            <p:spPr>
              <a:xfrm>
                <a:off x="3555712" y="3697555"/>
                <a:ext cx="612511" cy="6125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16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AC532E5-2A85-D663-8446-585A13F92E62}"/>
                  </a:ext>
                </a:extLst>
              </p:cNvPr>
              <p:cNvSpPr/>
              <p:nvPr/>
            </p:nvSpPr>
            <p:spPr>
              <a:xfrm>
                <a:off x="131609" y="4530037"/>
                <a:ext cx="612511" cy="6125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B09125AD-9B5C-7493-9272-2F1DA89CE01F}"/>
                  </a:ext>
                </a:extLst>
              </p:cNvPr>
              <p:cNvCxnSpPr>
                <a:cxnSpLocks/>
                <a:stCxn id="8" idx="3"/>
                <a:endCxn id="9" idx="7"/>
              </p:cNvCxnSpPr>
              <p:nvPr/>
            </p:nvCxnSpPr>
            <p:spPr>
              <a:xfrm flipH="1">
                <a:off x="2078883" y="2902558"/>
                <a:ext cx="270180" cy="2301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A593D686-AF2B-E9E1-76F6-D11031779EE4}"/>
                  </a:ext>
                </a:extLst>
              </p:cNvPr>
              <p:cNvCxnSpPr>
                <a:cxnSpLocks/>
                <a:stCxn id="8" idx="5"/>
                <a:endCxn id="10" idx="1"/>
              </p:cNvCxnSpPr>
              <p:nvPr/>
            </p:nvCxnSpPr>
            <p:spPr>
              <a:xfrm>
                <a:off x="2782174" y="2902558"/>
                <a:ext cx="250727" cy="1946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97955860-35DB-B2E4-DCE1-B378FA7BC357}"/>
                  </a:ext>
                </a:extLst>
              </p:cNvPr>
              <p:cNvCxnSpPr>
                <a:stCxn id="11" idx="7"/>
                <a:endCxn id="9" idx="3"/>
              </p:cNvCxnSpPr>
              <p:nvPr/>
            </p:nvCxnSpPr>
            <p:spPr>
              <a:xfrm flipV="1">
                <a:off x="1343163" y="3565846"/>
                <a:ext cx="302609" cy="32321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D523286C-EC12-D977-43D0-51802A0AC727}"/>
                  </a:ext>
                </a:extLst>
              </p:cNvPr>
              <p:cNvCxnSpPr>
                <a:cxnSpLocks/>
                <a:stCxn id="13" idx="7"/>
                <a:endCxn id="11" idx="3"/>
              </p:cNvCxnSpPr>
              <p:nvPr/>
            </p:nvCxnSpPr>
            <p:spPr>
              <a:xfrm flipV="1">
                <a:off x="654420" y="4322171"/>
                <a:ext cx="255632" cy="29756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C3623BC4-097B-A907-A1CC-F4A3083684DE}"/>
                  </a:ext>
                </a:extLst>
              </p:cNvPr>
              <p:cNvCxnSpPr>
                <a:stCxn id="12" idx="1"/>
                <a:endCxn id="10" idx="5"/>
              </p:cNvCxnSpPr>
              <p:nvPr/>
            </p:nvCxnSpPr>
            <p:spPr>
              <a:xfrm flipH="1" flipV="1">
                <a:off x="3466012" y="3530286"/>
                <a:ext cx="179400" cy="2569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F637BB8-2207-4532-477F-45453B8D7C43}"/>
                </a:ext>
              </a:extLst>
            </p:cNvPr>
            <p:cNvSpPr/>
            <p:nvPr/>
          </p:nvSpPr>
          <p:spPr>
            <a:xfrm>
              <a:off x="7531290" y="2520224"/>
              <a:ext cx="612511" cy="61251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3B42508-3220-7F2F-F806-D6A321054F05}"/>
                </a:ext>
              </a:extLst>
            </p:cNvPr>
            <p:cNvCxnSpPr>
              <a:cxnSpLocks/>
              <a:stCxn id="6" idx="1"/>
              <a:endCxn id="9" idx="5"/>
            </p:cNvCxnSpPr>
            <p:nvPr/>
          </p:nvCxnSpPr>
          <p:spPr>
            <a:xfrm flipH="1" flipV="1">
              <a:off x="7360537" y="2389257"/>
              <a:ext cx="260453" cy="2206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80917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2BD36-B9B4-B904-6568-7F4E476A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Operation (iterative)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143F5-B6CB-752F-1E16-1BC1A8248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4863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find(key, root){</a:t>
            </a:r>
          </a:p>
          <a:p>
            <a:pPr marL="0" indent="0">
              <a:buNone/>
            </a:pPr>
            <a:r>
              <a:rPr lang="en-US" dirty="0"/>
              <a:t>	while (root != Null &amp;&amp; key != </a:t>
            </a:r>
            <a:r>
              <a:rPr lang="en-US" dirty="0" err="1"/>
              <a:t>root.key</a:t>
            </a:r>
            <a:r>
              <a:rPr lang="en-US" dirty="0"/>
              <a:t>){</a:t>
            </a:r>
          </a:p>
          <a:p>
            <a:pPr marL="0" indent="0">
              <a:buNone/>
            </a:pPr>
            <a:r>
              <a:rPr lang="en-US" dirty="0"/>
              <a:t>		if (key &lt; </a:t>
            </a:r>
            <a:r>
              <a:rPr lang="en-US" dirty="0" err="1"/>
              <a:t>root.key</a:t>
            </a:r>
            <a:r>
              <a:rPr lang="en-US" dirty="0"/>
              <a:t>){</a:t>
            </a:r>
          </a:p>
          <a:p>
            <a:pPr marL="0" indent="0">
              <a:buNone/>
            </a:pPr>
            <a:r>
              <a:rPr lang="en-US" dirty="0"/>
              <a:t>			root = </a:t>
            </a:r>
            <a:r>
              <a:rPr lang="en-US" dirty="0" err="1"/>
              <a:t>root.left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		}</a:t>
            </a:r>
          </a:p>
          <a:p>
            <a:pPr marL="0" indent="0">
              <a:buNone/>
            </a:pPr>
            <a:r>
              <a:rPr lang="en-US" dirty="0"/>
              <a:t>		else if (key &gt; </a:t>
            </a:r>
            <a:r>
              <a:rPr lang="en-US" dirty="0" err="1"/>
              <a:t>root.key</a:t>
            </a:r>
            <a:r>
              <a:rPr lang="en-US" dirty="0"/>
              <a:t>){</a:t>
            </a:r>
          </a:p>
          <a:p>
            <a:pPr marL="0" indent="0">
              <a:buNone/>
            </a:pPr>
            <a:r>
              <a:rPr lang="en-US" dirty="0"/>
              <a:t>			root = </a:t>
            </a:r>
            <a:r>
              <a:rPr lang="en-US" dirty="0" err="1"/>
              <a:t>root.right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		}</a:t>
            </a:r>
          </a:p>
          <a:p>
            <a:pPr marL="0" indent="0">
              <a:buNone/>
            </a:pPr>
            <a:r>
              <a:rPr lang="en-US" dirty="0"/>
              <a:t>	}</a:t>
            </a:r>
          </a:p>
          <a:p>
            <a:pPr marL="0" indent="0">
              <a:buNone/>
            </a:pPr>
            <a:r>
              <a:rPr lang="en-US" dirty="0"/>
              <a:t>	if (root == Null){</a:t>
            </a:r>
          </a:p>
          <a:p>
            <a:pPr marL="0" indent="0">
              <a:buNone/>
            </a:pPr>
            <a:r>
              <a:rPr lang="en-US" dirty="0"/>
              <a:t>		return Null;</a:t>
            </a:r>
          </a:p>
          <a:p>
            <a:pPr marL="0" indent="0">
              <a:buNone/>
            </a:pPr>
            <a:r>
              <a:rPr lang="en-US" dirty="0"/>
              <a:t>	}</a:t>
            </a:r>
          </a:p>
          <a:p>
            <a:pPr marL="0" indent="0">
              <a:buNone/>
            </a:pPr>
            <a:r>
              <a:rPr lang="en-US" dirty="0"/>
              <a:t>	return </a:t>
            </a:r>
            <a:r>
              <a:rPr lang="en-US" dirty="0" err="1"/>
              <a:t>root.value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170735B-03F0-160D-23CF-0D614E00B4D4}"/>
              </a:ext>
            </a:extLst>
          </p:cNvPr>
          <p:cNvGrpSpPr/>
          <p:nvPr/>
        </p:nvGrpSpPr>
        <p:grpSpPr>
          <a:xfrm>
            <a:off x="7713520" y="365125"/>
            <a:ext cx="4036614" cy="2762801"/>
            <a:chOff x="5413263" y="1203158"/>
            <a:chExt cx="4036614" cy="276280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0A1F936-94E3-B970-9075-7FDD968CD1F3}"/>
                </a:ext>
              </a:extLst>
            </p:cNvPr>
            <p:cNvGrpSpPr/>
            <p:nvPr/>
          </p:nvGrpSpPr>
          <p:grpSpPr>
            <a:xfrm>
              <a:off x="5413263" y="1203158"/>
              <a:ext cx="4036614" cy="2762801"/>
              <a:chOff x="131609" y="2379747"/>
              <a:chExt cx="4036614" cy="2762801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950B02B1-9B98-2BBC-8CE2-98986D25F159}"/>
                  </a:ext>
                </a:extLst>
              </p:cNvPr>
              <p:cNvSpPr/>
              <p:nvPr/>
            </p:nvSpPr>
            <p:spPr>
              <a:xfrm>
                <a:off x="2259363" y="2379747"/>
                <a:ext cx="612511" cy="6125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75DB836-C24D-B0D7-C861-32998C858A21}"/>
                  </a:ext>
                </a:extLst>
              </p:cNvPr>
              <p:cNvSpPr/>
              <p:nvPr/>
            </p:nvSpPr>
            <p:spPr>
              <a:xfrm>
                <a:off x="1556072" y="3043035"/>
                <a:ext cx="612511" cy="61251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0170677-49FE-DA4D-C375-3C8BA0C66CFA}"/>
                  </a:ext>
                </a:extLst>
              </p:cNvPr>
              <p:cNvSpPr/>
              <p:nvPr/>
            </p:nvSpPr>
            <p:spPr>
              <a:xfrm>
                <a:off x="2943201" y="3007475"/>
                <a:ext cx="612511" cy="6125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34C13F0-4203-47AB-2431-B2ED32886F93}"/>
                  </a:ext>
                </a:extLst>
              </p:cNvPr>
              <p:cNvSpPr/>
              <p:nvPr/>
            </p:nvSpPr>
            <p:spPr>
              <a:xfrm>
                <a:off x="820352" y="3799360"/>
                <a:ext cx="612511" cy="6125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AFBCF91-BBF7-4271-9169-45F56648DD71}"/>
                  </a:ext>
                </a:extLst>
              </p:cNvPr>
              <p:cNvSpPr/>
              <p:nvPr/>
            </p:nvSpPr>
            <p:spPr>
              <a:xfrm>
                <a:off x="3555712" y="3697555"/>
                <a:ext cx="612511" cy="6125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16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AC532E5-2A85-D663-8446-585A13F92E62}"/>
                  </a:ext>
                </a:extLst>
              </p:cNvPr>
              <p:cNvSpPr/>
              <p:nvPr/>
            </p:nvSpPr>
            <p:spPr>
              <a:xfrm>
                <a:off x="131609" y="4530037"/>
                <a:ext cx="612511" cy="6125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B09125AD-9B5C-7493-9272-2F1DA89CE01F}"/>
                  </a:ext>
                </a:extLst>
              </p:cNvPr>
              <p:cNvCxnSpPr>
                <a:cxnSpLocks/>
                <a:stCxn id="8" idx="3"/>
                <a:endCxn id="9" idx="7"/>
              </p:cNvCxnSpPr>
              <p:nvPr/>
            </p:nvCxnSpPr>
            <p:spPr>
              <a:xfrm flipH="1">
                <a:off x="2078883" y="2902558"/>
                <a:ext cx="270180" cy="2301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A593D686-AF2B-E9E1-76F6-D11031779EE4}"/>
                  </a:ext>
                </a:extLst>
              </p:cNvPr>
              <p:cNvCxnSpPr>
                <a:cxnSpLocks/>
                <a:stCxn id="8" idx="5"/>
                <a:endCxn id="10" idx="1"/>
              </p:cNvCxnSpPr>
              <p:nvPr/>
            </p:nvCxnSpPr>
            <p:spPr>
              <a:xfrm>
                <a:off x="2782174" y="2902558"/>
                <a:ext cx="250727" cy="1946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97955860-35DB-B2E4-DCE1-B378FA7BC357}"/>
                  </a:ext>
                </a:extLst>
              </p:cNvPr>
              <p:cNvCxnSpPr>
                <a:stCxn id="11" idx="7"/>
                <a:endCxn id="9" idx="3"/>
              </p:cNvCxnSpPr>
              <p:nvPr/>
            </p:nvCxnSpPr>
            <p:spPr>
              <a:xfrm flipV="1">
                <a:off x="1343163" y="3565846"/>
                <a:ext cx="302609" cy="32321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D523286C-EC12-D977-43D0-51802A0AC727}"/>
                  </a:ext>
                </a:extLst>
              </p:cNvPr>
              <p:cNvCxnSpPr>
                <a:cxnSpLocks/>
                <a:stCxn id="13" idx="7"/>
                <a:endCxn id="11" idx="3"/>
              </p:cNvCxnSpPr>
              <p:nvPr/>
            </p:nvCxnSpPr>
            <p:spPr>
              <a:xfrm flipV="1">
                <a:off x="654420" y="4322171"/>
                <a:ext cx="255632" cy="29756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C3623BC4-097B-A907-A1CC-F4A3083684DE}"/>
                  </a:ext>
                </a:extLst>
              </p:cNvPr>
              <p:cNvCxnSpPr>
                <a:stCxn id="12" idx="1"/>
                <a:endCxn id="10" idx="5"/>
              </p:cNvCxnSpPr>
              <p:nvPr/>
            </p:nvCxnSpPr>
            <p:spPr>
              <a:xfrm flipH="1" flipV="1">
                <a:off x="3466012" y="3530286"/>
                <a:ext cx="179400" cy="2569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F637BB8-2207-4532-477F-45453B8D7C43}"/>
                </a:ext>
              </a:extLst>
            </p:cNvPr>
            <p:cNvSpPr/>
            <p:nvPr/>
          </p:nvSpPr>
          <p:spPr>
            <a:xfrm>
              <a:off x="7531290" y="2520224"/>
              <a:ext cx="612511" cy="61251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3B42508-3220-7F2F-F806-D6A321054F05}"/>
                </a:ext>
              </a:extLst>
            </p:cNvPr>
            <p:cNvCxnSpPr>
              <a:cxnSpLocks/>
              <a:stCxn id="6" idx="1"/>
              <a:endCxn id="9" idx="5"/>
            </p:cNvCxnSpPr>
            <p:nvPr/>
          </p:nvCxnSpPr>
          <p:spPr>
            <a:xfrm flipH="1" flipV="1">
              <a:off x="7360537" y="2389257"/>
              <a:ext cx="260453" cy="2206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6835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2BD36-B9B4-B904-6568-7F4E476AC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325"/>
            <a:ext cx="10515600" cy="1325563"/>
          </a:xfrm>
        </p:spPr>
        <p:txBody>
          <a:bodyPr/>
          <a:lstStyle/>
          <a:p>
            <a:r>
              <a:rPr lang="en-US" dirty="0"/>
              <a:t>Insert Operation (iterative)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143F5-B6CB-752F-1E16-1BC1A8248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960" y="1371600"/>
            <a:ext cx="10515600" cy="54863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insert(key, value, root){</a:t>
            </a:r>
          </a:p>
          <a:p>
            <a:pPr marL="0" indent="0">
              <a:buNone/>
            </a:pPr>
            <a:r>
              <a:rPr lang="en-US" dirty="0"/>
              <a:t>	if (root == Null){ </a:t>
            </a:r>
            <a:r>
              <a:rPr lang="en-US" dirty="0" err="1"/>
              <a:t>this.root</a:t>
            </a:r>
            <a:r>
              <a:rPr lang="en-US" dirty="0"/>
              <a:t> = new Node(key, value); }</a:t>
            </a:r>
          </a:p>
          <a:p>
            <a:pPr marL="0" indent="0">
              <a:buNone/>
            </a:pPr>
            <a:r>
              <a:rPr lang="en-US" dirty="0"/>
              <a:t>	parent = Null;</a:t>
            </a:r>
          </a:p>
          <a:p>
            <a:pPr marL="0" indent="0">
              <a:buNone/>
            </a:pPr>
            <a:r>
              <a:rPr lang="en-US" dirty="0"/>
              <a:t>	while (root != Null &amp;&amp; key != </a:t>
            </a:r>
            <a:r>
              <a:rPr lang="en-US" dirty="0" err="1"/>
              <a:t>root.key</a:t>
            </a:r>
            <a:r>
              <a:rPr lang="en-US" dirty="0"/>
              <a:t>){</a:t>
            </a:r>
          </a:p>
          <a:p>
            <a:pPr marL="0" indent="0">
              <a:buNone/>
            </a:pPr>
            <a:r>
              <a:rPr lang="en-US" dirty="0"/>
              <a:t>		parent = root;</a:t>
            </a:r>
          </a:p>
          <a:p>
            <a:pPr marL="0" indent="0">
              <a:buNone/>
            </a:pPr>
            <a:r>
              <a:rPr lang="en-US" dirty="0"/>
              <a:t>		if (key &lt; </a:t>
            </a:r>
            <a:r>
              <a:rPr lang="en-US" dirty="0" err="1"/>
              <a:t>root.key</a:t>
            </a:r>
            <a:r>
              <a:rPr lang="en-US" dirty="0"/>
              <a:t>){ root = </a:t>
            </a:r>
            <a:r>
              <a:rPr lang="en-US" dirty="0" err="1"/>
              <a:t>root.left</a:t>
            </a:r>
            <a:r>
              <a:rPr lang="en-US" dirty="0"/>
              <a:t>; }</a:t>
            </a:r>
          </a:p>
          <a:p>
            <a:pPr marL="0" indent="0">
              <a:buNone/>
            </a:pPr>
            <a:r>
              <a:rPr lang="en-US" dirty="0"/>
              <a:t>		else if (key &gt; </a:t>
            </a:r>
            <a:r>
              <a:rPr lang="en-US" dirty="0" err="1"/>
              <a:t>root.key</a:t>
            </a:r>
            <a:r>
              <a:rPr lang="en-US" dirty="0"/>
              <a:t>){ root = </a:t>
            </a:r>
            <a:r>
              <a:rPr lang="en-US" dirty="0" err="1"/>
              <a:t>root.right</a:t>
            </a:r>
            <a:r>
              <a:rPr lang="en-US" dirty="0"/>
              <a:t>; }</a:t>
            </a:r>
          </a:p>
          <a:p>
            <a:pPr marL="0" indent="0">
              <a:buNone/>
            </a:pPr>
            <a:r>
              <a:rPr lang="en-US" dirty="0"/>
              <a:t>	}</a:t>
            </a:r>
          </a:p>
          <a:p>
            <a:pPr marL="0" indent="0">
              <a:buNone/>
            </a:pPr>
            <a:r>
              <a:rPr lang="en-US" dirty="0"/>
              <a:t>	if (root != Null){ </a:t>
            </a:r>
            <a:r>
              <a:rPr lang="en-US" dirty="0" err="1"/>
              <a:t>root.value</a:t>
            </a:r>
            <a:r>
              <a:rPr lang="en-US" dirty="0"/>
              <a:t> = value; }</a:t>
            </a:r>
          </a:p>
          <a:p>
            <a:pPr marL="0" indent="0">
              <a:buNone/>
            </a:pPr>
            <a:r>
              <a:rPr lang="en-US" dirty="0"/>
              <a:t>	else if (key &lt; </a:t>
            </a:r>
            <a:r>
              <a:rPr lang="en-US" dirty="0" err="1"/>
              <a:t>parent.key</a:t>
            </a:r>
            <a:r>
              <a:rPr lang="en-US" dirty="0"/>
              <a:t>){ </a:t>
            </a:r>
            <a:r>
              <a:rPr lang="en-US" dirty="0" err="1"/>
              <a:t>parent.left</a:t>
            </a:r>
            <a:r>
              <a:rPr lang="en-US" dirty="0"/>
              <a:t> = new Node(key, value); }</a:t>
            </a:r>
          </a:p>
          <a:p>
            <a:pPr marL="0" indent="0">
              <a:buNone/>
            </a:pPr>
            <a:r>
              <a:rPr lang="en-US" dirty="0"/>
              <a:t>	else{ </a:t>
            </a:r>
            <a:r>
              <a:rPr lang="en-US" dirty="0" err="1"/>
              <a:t>parent.right</a:t>
            </a:r>
            <a:r>
              <a:rPr lang="en-US" dirty="0"/>
              <a:t> = new Node (key, value); }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170735B-03F0-160D-23CF-0D614E00B4D4}"/>
              </a:ext>
            </a:extLst>
          </p:cNvPr>
          <p:cNvGrpSpPr/>
          <p:nvPr/>
        </p:nvGrpSpPr>
        <p:grpSpPr>
          <a:xfrm>
            <a:off x="8079280" y="365125"/>
            <a:ext cx="4036614" cy="2762801"/>
            <a:chOff x="5413263" y="1203158"/>
            <a:chExt cx="4036614" cy="276280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0A1F936-94E3-B970-9075-7FDD968CD1F3}"/>
                </a:ext>
              </a:extLst>
            </p:cNvPr>
            <p:cNvGrpSpPr/>
            <p:nvPr/>
          </p:nvGrpSpPr>
          <p:grpSpPr>
            <a:xfrm>
              <a:off x="5413263" y="1203158"/>
              <a:ext cx="4036614" cy="2762801"/>
              <a:chOff x="131609" y="2379747"/>
              <a:chExt cx="4036614" cy="2762801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950B02B1-9B98-2BBC-8CE2-98986D25F159}"/>
                  </a:ext>
                </a:extLst>
              </p:cNvPr>
              <p:cNvSpPr/>
              <p:nvPr/>
            </p:nvSpPr>
            <p:spPr>
              <a:xfrm>
                <a:off x="2259363" y="2379747"/>
                <a:ext cx="612511" cy="6125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75DB836-C24D-B0D7-C861-32998C858A21}"/>
                  </a:ext>
                </a:extLst>
              </p:cNvPr>
              <p:cNvSpPr/>
              <p:nvPr/>
            </p:nvSpPr>
            <p:spPr>
              <a:xfrm>
                <a:off x="1556072" y="3043035"/>
                <a:ext cx="612511" cy="61251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0170677-49FE-DA4D-C375-3C8BA0C66CFA}"/>
                  </a:ext>
                </a:extLst>
              </p:cNvPr>
              <p:cNvSpPr/>
              <p:nvPr/>
            </p:nvSpPr>
            <p:spPr>
              <a:xfrm>
                <a:off x="2943201" y="3007475"/>
                <a:ext cx="612511" cy="6125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34C13F0-4203-47AB-2431-B2ED32886F93}"/>
                  </a:ext>
                </a:extLst>
              </p:cNvPr>
              <p:cNvSpPr/>
              <p:nvPr/>
            </p:nvSpPr>
            <p:spPr>
              <a:xfrm>
                <a:off x="820352" y="3799360"/>
                <a:ext cx="612511" cy="6125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AFBCF91-BBF7-4271-9169-45F56648DD71}"/>
                  </a:ext>
                </a:extLst>
              </p:cNvPr>
              <p:cNvSpPr/>
              <p:nvPr/>
            </p:nvSpPr>
            <p:spPr>
              <a:xfrm>
                <a:off x="3555712" y="3697555"/>
                <a:ext cx="612511" cy="6125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16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AC532E5-2A85-D663-8446-585A13F92E62}"/>
                  </a:ext>
                </a:extLst>
              </p:cNvPr>
              <p:cNvSpPr/>
              <p:nvPr/>
            </p:nvSpPr>
            <p:spPr>
              <a:xfrm>
                <a:off x="131609" y="4530037"/>
                <a:ext cx="612511" cy="6125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B09125AD-9B5C-7493-9272-2F1DA89CE01F}"/>
                  </a:ext>
                </a:extLst>
              </p:cNvPr>
              <p:cNvCxnSpPr>
                <a:cxnSpLocks/>
                <a:stCxn id="8" idx="3"/>
                <a:endCxn id="9" idx="7"/>
              </p:cNvCxnSpPr>
              <p:nvPr/>
            </p:nvCxnSpPr>
            <p:spPr>
              <a:xfrm flipH="1">
                <a:off x="2078883" y="2902558"/>
                <a:ext cx="270180" cy="2301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A593D686-AF2B-E9E1-76F6-D11031779EE4}"/>
                  </a:ext>
                </a:extLst>
              </p:cNvPr>
              <p:cNvCxnSpPr>
                <a:cxnSpLocks/>
                <a:stCxn id="8" idx="5"/>
                <a:endCxn id="10" idx="1"/>
              </p:cNvCxnSpPr>
              <p:nvPr/>
            </p:nvCxnSpPr>
            <p:spPr>
              <a:xfrm>
                <a:off x="2782174" y="2902558"/>
                <a:ext cx="250727" cy="1946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97955860-35DB-B2E4-DCE1-B378FA7BC357}"/>
                  </a:ext>
                </a:extLst>
              </p:cNvPr>
              <p:cNvCxnSpPr>
                <a:stCxn id="11" idx="7"/>
                <a:endCxn id="9" idx="3"/>
              </p:cNvCxnSpPr>
              <p:nvPr/>
            </p:nvCxnSpPr>
            <p:spPr>
              <a:xfrm flipV="1">
                <a:off x="1343163" y="3565846"/>
                <a:ext cx="302609" cy="32321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D523286C-EC12-D977-43D0-51802A0AC727}"/>
                  </a:ext>
                </a:extLst>
              </p:cNvPr>
              <p:cNvCxnSpPr>
                <a:cxnSpLocks/>
                <a:stCxn id="13" idx="7"/>
                <a:endCxn id="11" idx="3"/>
              </p:cNvCxnSpPr>
              <p:nvPr/>
            </p:nvCxnSpPr>
            <p:spPr>
              <a:xfrm flipV="1">
                <a:off x="654420" y="4322171"/>
                <a:ext cx="255632" cy="29756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C3623BC4-097B-A907-A1CC-F4A3083684DE}"/>
                  </a:ext>
                </a:extLst>
              </p:cNvPr>
              <p:cNvCxnSpPr>
                <a:stCxn id="12" idx="1"/>
                <a:endCxn id="10" idx="5"/>
              </p:cNvCxnSpPr>
              <p:nvPr/>
            </p:nvCxnSpPr>
            <p:spPr>
              <a:xfrm flipH="1" flipV="1">
                <a:off x="3466012" y="3530286"/>
                <a:ext cx="179400" cy="2569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F637BB8-2207-4532-477F-45453B8D7C43}"/>
                </a:ext>
              </a:extLst>
            </p:cNvPr>
            <p:cNvSpPr/>
            <p:nvPr/>
          </p:nvSpPr>
          <p:spPr>
            <a:xfrm>
              <a:off x="7531290" y="2520224"/>
              <a:ext cx="612511" cy="61251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3B42508-3220-7F2F-F806-D6A321054F05}"/>
                </a:ext>
              </a:extLst>
            </p:cNvPr>
            <p:cNvCxnSpPr>
              <a:cxnSpLocks/>
              <a:stCxn id="6" idx="1"/>
              <a:endCxn id="9" idx="5"/>
            </p:cNvCxnSpPr>
            <p:nvPr/>
          </p:nvCxnSpPr>
          <p:spPr>
            <a:xfrm flipH="1" flipV="1">
              <a:off x="7360537" y="2389257"/>
              <a:ext cx="260453" cy="2206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28BCDDF-B493-4857-C77E-F1CA84F2DE5D}"/>
              </a:ext>
            </a:extLst>
          </p:cNvPr>
          <p:cNvSpPr txBox="1"/>
          <p:nvPr/>
        </p:nvSpPr>
        <p:spPr>
          <a:xfrm>
            <a:off x="6956564" y="6312842"/>
            <a:ext cx="5163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Note: Insert happens only at the leaves!</a:t>
            </a:r>
          </a:p>
        </p:txBody>
      </p:sp>
    </p:spTree>
    <p:extLst>
      <p:ext uri="{BB962C8B-B14F-4D97-AF65-F5344CB8AC3E}">
        <p14:creationId xmlns:p14="http://schemas.microsoft.com/office/powerpoint/2010/main" val="2267298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E984A-76CE-9AAA-7954-F48D70437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D2A4A-A56B-6551-0FA5-3EA436E65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94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4492</TotalTime>
  <Words>2149</Words>
  <Application>Microsoft Office PowerPoint</Application>
  <PresentationFormat>Widescreen</PresentationFormat>
  <Paragraphs>597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Calibri</vt:lpstr>
      <vt:lpstr>Arial</vt:lpstr>
      <vt:lpstr>Cambria Math</vt:lpstr>
      <vt:lpstr>Calibri Light</vt:lpstr>
      <vt:lpstr>Office Theme</vt:lpstr>
      <vt:lpstr>CSE 332 Autumn 2023 Lecture 9: AVL Trees</vt:lpstr>
      <vt:lpstr>Dictionary (Map) ADT</vt:lpstr>
      <vt:lpstr>Less Naïve attempts</vt:lpstr>
      <vt:lpstr>Dictionary Data Structures</vt:lpstr>
      <vt:lpstr>Binary Search Tree</vt:lpstr>
      <vt:lpstr>Find Operation (recursive)</vt:lpstr>
      <vt:lpstr>Find Operation (iterative)</vt:lpstr>
      <vt:lpstr>Insert Operation (iterative)</vt:lpstr>
      <vt:lpstr>PowerPoint Presentation</vt:lpstr>
      <vt:lpstr>Delete Operation (iterative)</vt:lpstr>
      <vt:lpstr>Delete – 3 Cases</vt:lpstr>
      <vt:lpstr>Finding the Max and Min</vt:lpstr>
      <vt:lpstr>Delete Operation (iterative)</vt:lpstr>
      <vt:lpstr>Improving the worst case</vt:lpstr>
      <vt:lpstr>“Balanced” Binary Search Trees</vt:lpstr>
      <vt:lpstr>Idea 1: Both Subtrees of Root have same # Nodes</vt:lpstr>
      <vt:lpstr>Idea 2: Both Subtrees of Root have same height</vt:lpstr>
      <vt:lpstr>Idea 3: Both Subtrees of every Node have same # Nodes</vt:lpstr>
      <vt:lpstr>Idea 4: Both Subtrees of every Node have same height</vt:lpstr>
      <vt:lpstr>AVL Tree</vt:lpstr>
      <vt:lpstr>Is it an AVL Tree?</vt:lpstr>
      <vt:lpstr>Using AVL Trees</vt:lpstr>
      <vt:lpstr>Inserting into an AVL Tree</vt:lpstr>
      <vt:lpstr>Insert Example</vt:lpstr>
      <vt:lpstr>Insert Example</vt:lpstr>
      <vt:lpstr>Not Balanced!</vt:lpstr>
      <vt:lpstr>Balanced!</vt:lpstr>
      <vt:lpstr>Right Rotation</vt:lpstr>
      <vt:lpstr>Insert Example</vt:lpstr>
      <vt:lpstr>Not Balanced!</vt:lpstr>
      <vt:lpstr>Balanced!</vt:lpstr>
      <vt:lpstr>Left Rotation</vt:lpstr>
      <vt:lpstr>Insertion Story So Far</vt:lpstr>
      <vt:lpstr>Insertion Story So Far</vt:lpstr>
      <vt:lpstr>Case LR </vt:lpstr>
      <vt:lpstr>Case LR in General</vt:lpstr>
      <vt:lpstr>Case RL in General</vt:lpstr>
      <vt:lpstr>Insert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332 Autumn 2023 Lecture 8: Dictionaries, BSTs</dc:title>
  <dc:creator>Nathan Brunelle</dc:creator>
  <cp:lastModifiedBy>Nathan Brunelle</cp:lastModifiedBy>
  <cp:revision>76</cp:revision>
  <dcterms:created xsi:type="dcterms:W3CDTF">2023-10-13T16:06:42Z</dcterms:created>
  <dcterms:modified xsi:type="dcterms:W3CDTF">2023-10-16T18:59:15Z</dcterms:modified>
</cp:coreProperties>
</file>