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576" r:id="rId3"/>
    <p:sldId id="578" r:id="rId4"/>
    <p:sldId id="577" r:id="rId5"/>
    <p:sldId id="579" r:id="rId6"/>
    <p:sldId id="581" r:id="rId7"/>
    <p:sldId id="582" r:id="rId8"/>
    <p:sldId id="583" r:id="rId9"/>
    <p:sldId id="586" r:id="rId10"/>
    <p:sldId id="584" r:id="rId11"/>
    <p:sldId id="585" r:id="rId12"/>
    <p:sldId id="591" r:id="rId13"/>
    <p:sldId id="580" r:id="rId14"/>
    <p:sldId id="592" r:id="rId15"/>
    <p:sldId id="593" r:id="rId16"/>
    <p:sldId id="587" r:id="rId17"/>
    <p:sldId id="588" r:id="rId18"/>
    <p:sldId id="594" r:id="rId19"/>
    <p:sldId id="596" r:id="rId20"/>
    <p:sldId id="597" r:id="rId21"/>
    <p:sldId id="600" r:id="rId22"/>
    <p:sldId id="598" r:id="rId23"/>
    <p:sldId id="599" r:id="rId24"/>
    <p:sldId id="601" r:id="rId25"/>
    <p:sldId id="602" r:id="rId26"/>
    <p:sldId id="603" r:id="rId27"/>
    <p:sldId id="604" r:id="rId28"/>
    <p:sldId id="605" r:id="rId29"/>
    <p:sldId id="606" r:id="rId30"/>
    <p:sldId id="607" r:id="rId31"/>
    <p:sldId id="608" r:id="rId32"/>
    <p:sldId id="595" r:id="rId33"/>
    <p:sldId id="609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r>
              <a:rPr lang="en-US" dirty="0" smtClean="0"/>
              <a:t>Other than fix it with an updated language definition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 X or anything else to happen, including deleting your files, emailing your credit card number, or setting the computer on fire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PLs where the latter is allowed/expected are called weakly typed as opposed to strongly typed</a:t>
            </a:r>
          </a:p>
          <a:p>
            <a:pPr lvl="1"/>
            <a:r>
              <a:rPr lang="en-US" dirty="0" smtClean="0"/>
              <a:t>We’re looking at you C and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10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define a language where there exist programs that, by definition, must pass static checking but then when run can set the computer on fire?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(See CSE351/333/451/484)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neither static </a:t>
            </a:r>
            <a:r>
              <a:rPr lang="en-US" i="1" dirty="0" smtClean="0"/>
              <a:t>nor</a:t>
            </a:r>
            <a:r>
              <a:rPr lang="en-US" dirty="0" smtClean="0"/>
              <a:t>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61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(less incomplete)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OS written in C can make the whole OS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97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aren’t needed, then it can </a:t>
            </a:r>
            <a:r>
              <a:rPr lang="en-US" i="1" dirty="0" smtClean="0"/>
              <a:t>optimize them </a:t>
            </a:r>
            <a:r>
              <a:rPr lang="en-US" i="1" dirty="0" smtClean="0"/>
              <a:t>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Don’t need to create a </a:t>
            </a:r>
            <a:r>
              <a:rPr lang="en-US" dirty="0" err="1" smtClean="0"/>
              <a:t>datatype</a:t>
            </a:r>
            <a:r>
              <a:rPr lang="en-US" dirty="0" smtClean="0"/>
              <a:t> just to pass different types of data to a function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6282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might complain about “false positives”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we might complain about not catching obvious errors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Much more frustrating when inside a large body of code</a:t>
            </a:r>
          </a:p>
          <a:p>
            <a:pPr lvl="1"/>
            <a:r>
              <a:rPr lang="en-US" dirty="0" smtClean="0"/>
              <a:t>Have to test for many more things without a sound type system to guarantee those things are prevented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048000"/>
            <a:ext cx="5715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#f 0 (/ 4 "hi")))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42))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…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x) 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(h 42))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whose fault?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606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related issue: what operations are primitives defined 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and sometimes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833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582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consider costs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we 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whether it is better or worse than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aren’t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4039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getting in your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3622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2887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146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4648200"/>
            <a:ext cx="365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75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big, juicy, essential, topic about how to think about PLs</a:t>
            </a:r>
          </a:p>
          <a:p>
            <a:pPr lvl="1"/>
            <a:r>
              <a:rPr lang="en-US" dirty="0" smtClean="0"/>
              <a:t>Conversation usually overrun with half-informed opinions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consider reasonable arguments “for” and “against” last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/>
              <a:t>First need to understand:</a:t>
            </a:r>
          </a:p>
          <a:p>
            <a:pPr lvl="1"/>
            <a:r>
              <a:rPr lang="en-US" dirty="0" smtClean="0"/>
              <a:t>What static checking (e.g., with a type system) </a:t>
            </a:r>
            <a:r>
              <a:rPr lang="en-US" i="1" dirty="0" smtClean="0"/>
              <a:t>means</a:t>
            </a:r>
          </a:p>
          <a:p>
            <a:pPr lvl="1"/>
            <a:r>
              <a:rPr lang="en-US" dirty="0" smtClean="0"/>
              <a:t>What static checking </a:t>
            </a:r>
            <a:r>
              <a:rPr lang="en-US" i="1" dirty="0" smtClean="0"/>
              <a:t>intends to do</a:t>
            </a:r>
            <a:r>
              <a:rPr lang="en-US" dirty="0" smtClean="0"/>
              <a:t> (details depend on PL)</a:t>
            </a:r>
          </a:p>
          <a:p>
            <a:pPr lvl="1"/>
            <a:r>
              <a:rPr lang="en-US" dirty="0" smtClean="0"/>
              <a:t>Why static checking </a:t>
            </a:r>
            <a:r>
              <a:rPr lang="en-US" i="1" dirty="0" smtClean="0"/>
              <a:t>must be approximate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standard features</a:t>
            </a:r>
            <a:r>
              <a:rPr lang="en-US" dirty="0" smtClean="0"/>
              <a:t> of a type system</a:t>
            </a:r>
          </a:p>
          <a:p>
            <a:pPr lvl="1"/>
            <a:r>
              <a:rPr lang="en-US" dirty="0" smtClean="0"/>
              <a:t>A more general view of </a:t>
            </a:r>
            <a:r>
              <a:rPr lang="en-US" i="1" dirty="0" smtClean="0"/>
              <a:t>how eager</a:t>
            </a:r>
            <a:r>
              <a:rPr lang="en-US" dirty="0" smtClean="0"/>
              <a:t> should error detection 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007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the programmer to code around the limitation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577255"/>
            <a:ext cx="75438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doesn't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2514600"/>
            <a:ext cx="4953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456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Rather than pay the time, space, and late-errors costs of tagging everything, statically typed languages let the programmer what is tagged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we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352800"/>
            <a:ext cx="769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4669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tons of simple bugs as soon as you compile</a:t>
            </a:r>
          </a:p>
          <a:p>
            <a:pPr lvl="1"/>
            <a:r>
              <a:rPr lang="en-US" dirty="0" smtClean="0"/>
              <a:t>Since you </a:t>
            </a:r>
            <a:r>
              <a:rPr lang="en-US" dirty="0" smtClean="0"/>
              <a:t>know </a:t>
            </a:r>
            <a:r>
              <a:rPr lang="en-US" dirty="0" smtClean="0"/>
              <a:t>they are prevented, no need to test for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5010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does not type-check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1061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it usually catches only the "easier" bugs, so you still have to test your functions, which should find the "easier"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5010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7254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  <a:p>
            <a:pPr lvl="1"/>
            <a:r>
              <a:rPr lang="en-US" dirty="0" smtClean="0"/>
              <a:t>Put tag tests just where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091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"code around" the type-system limitations, which can lead to extra functions, tags,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9058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not requiring types, tags, etc.,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available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3253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2661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you care about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</a:t>
            </a:r>
            <a:r>
              <a:rPr lang="en-US" dirty="0" err="1" smtClean="0"/>
              <a:t>asap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we took the naïve view that software is developed by taking an existing spec, coding it up, testing it, and declaring victory.  Reality:</a:t>
            </a:r>
          </a:p>
          <a:p>
            <a:pPr lvl="1"/>
            <a:r>
              <a:rPr lang="en-US" dirty="0" smtClean="0"/>
              <a:t>Often do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you have a stable spec</a:t>
            </a:r>
          </a:p>
          <a:p>
            <a:pPr lvl="1"/>
            <a:r>
              <a:rPr lang="en-US" dirty="0" smtClean="0"/>
              <a:t>Often do a lot of </a:t>
            </a:r>
            <a:r>
              <a:rPr lang="en-US" dirty="0" smtClean="0">
                <a:solidFill>
                  <a:schemeClr val="accent2"/>
                </a:solidFill>
              </a:rPr>
              <a:t>maintenance/evolution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0464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don't know what cases you need in your </a:t>
            </a:r>
            <a:r>
              <a:rPr lang="en-US" dirty="0" err="1" smtClean="0"/>
              <a:t>datatypes</a:t>
            </a:r>
            <a:r>
              <a:rPr lang="en-US" dirty="0" smtClean="0"/>
              <a:t> and your code</a:t>
            </a:r>
          </a:p>
          <a:p>
            <a:pPr lvl="1"/>
            <a:r>
              <a:rPr lang="en-US" dirty="0" smtClean="0"/>
              <a:t>But static typing won't let you try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a lot of code to appease the type-checker that you are going to end up throwing away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prototyping, conciseness matters more (?)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120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dirty="0" smtClean="0"/>
              <a:t>What static checking is performed is part of the PL definition</a:t>
            </a:r>
          </a:p>
          <a:p>
            <a:pPr lvl="1"/>
            <a:r>
              <a:rPr lang="en-US" dirty="0" smtClean="0"/>
              <a:t>A “helpful tool” could do more</a:t>
            </a:r>
          </a:p>
          <a:p>
            <a:endParaRPr lang="en-US" dirty="0"/>
          </a:p>
          <a:p>
            <a:r>
              <a:rPr lang="en-US" dirty="0" smtClean="0"/>
              <a:t>Most 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 and avoiding dynamic checking (dynamic means at run-time)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 typed PLs (Racket, Ruby) do much less static checking</a:t>
            </a:r>
          </a:p>
          <a:p>
            <a:pPr lvl="1"/>
            <a:r>
              <a:rPr lang="en-US" dirty="0" smtClean="0"/>
              <a:t>Maybe none but the line is fuzzy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544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581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429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5720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3528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0503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"to-do"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can't "test what I've changed so far"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413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What should we enforce statically makes more sense</a:t>
            </a:r>
          </a:p>
          <a:p>
            <a:pPr lvl="1"/>
            <a:endParaRPr lang="en-US" dirty="0"/>
          </a:p>
          <a:p>
            <a:r>
              <a:rPr lang="en-US" dirty="0" smtClean="0"/>
              <a:t>There are real trade-offs here you should know</a:t>
            </a:r>
          </a:p>
          <a:p>
            <a:pPr lvl="1"/>
            <a:r>
              <a:rPr lang="en-US" dirty="0" smtClean="0"/>
              <a:t>Allows for rational discussion informed by facts</a:t>
            </a:r>
          </a:p>
          <a:p>
            <a:pPr lvl="1"/>
            <a:endParaRPr lang="en-US" dirty="0"/>
          </a:p>
          <a:p>
            <a:r>
              <a:rPr lang="en-US" dirty="0" smtClean="0"/>
              <a:t>Ideally would have flexible languages that allow best-of-both-worlds</a:t>
            </a:r>
          </a:p>
          <a:p>
            <a:pPr lvl="1"/>
            <a:r>
              <a:rPr lang="en-US" dirty="0" smtClean="0"/>
              <a:t>Still mostly an open and active area of research</a:t>
            </a:r>
          </a:p>
          <a:p>
            <a:pPr lvl="1"/>
            <a:r>
              <a:rPr lang="en-US" dirty="0" smtClean="0"/>
              <a:t>May demo Typed Racket and its interaction with Racket later in the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81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Use a primitive operation on a value of the wrong type</a:t>
            </a:r>
          </a:p>
          <a:p>
            <a:pPr lvl="1"/>
            <a:r>
              <a:rPr lang="en-US" dirty="0" smtClean="0"/>
              <a:t>Use arithmetic on a non-number</a:t>
            </a:r>
          </a:p>
          <a:p>
            <a:pPr lvl="1"/>
            <a:r>
              <a:rPr lang="en-US" dirty="0" smtClean="0"/>
              <a:t>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Have 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Use a variable that is not in the environment</a:t>
            </a:r>
          </a:p>
          <a:p>
            <a:r>
              <a:rPr lang="en-US" dirty="0" smtClean="0"/>
              <a:t>Have a pattern-match with a redundant pattern</a:t>
            </a:r>
          </a:p>
          <a:p>
            <a:r>
              <a:rPr lang="en-US" dirty="0" smtClean="0"/>
              <a:t>Have code outside a module directly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first two are “standard” for type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03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don’t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And in general no type system prevents logic / algorithmic errors:</a:t>
            </a:r>
          </a:p>
          <a:p>
            <a:endParaRPr lang="en-US" dirty="0" smtClean="0"/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18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the ML type system does and does not prevent</a:t>
            </a:r>
          </a:p>
          <a:p>
            <a:pPr lvl="1"/>
            <a:r>
              <a:rPr lang="en-US" dirty="0" smtClean="0"/>
              <a:t>Without discussing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we already studied many of ML’s typing rules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Part of language design is deciding what is checked and how</a:t>
            </a:r>
          </a:p>
          <a:p>
            <a:pPr lvl="1"/>
            <a:r>
              <a:rPr lang="en-US" dirty="0" smtClean="0"/>
              <a:t>Hard part is making sure the type system does it correctly</a:t>
            </a:r>
          </a:p>
          <a:p>
            <a:pPr lvl="1"/>
            <a:r>
              <a:rPr lang="en-US" dirty="0" smtClean="0"/>
              <a:t>Definition of correctness on next slide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different language can prevent different things, e.g.,</a:t>
            </a:r>
          </a:p>
          <a:p>
            <a:pPr lvl="1"/>
            <a:r>
              <a:rPr lang="en-US" dirty="0" smtClean="0"/>
              <a:t>Java: Checks no casts unless </a:t>
            </a:r>
            <a:r>
              <a:rPr lang="en-US" dirty="0" err="1" smtClean="0"/>
              <a:t>supertype</a:t>
            </a:r>
            <a:r>
              <a:rPr lang="en-US" dirty="0" smtClean="0"/>
              <a:t> or subtype</a:t>
            </a:r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Lets you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on any two types (not just </a:t>
            </a:r>
            <a:r>
              <a:rPr lang="en-US" dirty="0" err="1" smtClean="0"/>
              <a:t>eqtypes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36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“less incomplete”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50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477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that always terminates cannot be sound and complete</a:t>
            </a:r>
          </a:p>
          <a:p>
            <a:pPr lvl="1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 On any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endParaRPr lang="en-US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discussed in CSE 311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085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101366</TotalTime>
  <Words>3043</Words>
  <Application>Microsoft Office PowerPoint</Application>
  <PresentationFormat>On-screen Show (4:3)</PresentationFormat>
  <Paragraphs>454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CSE341: Programming Languages  Lecture 18 Static vs. Dynamic Typing</vt:lpstr>
      <vt:lpstr>Static vs. dynamic typing</vt:lpstr>
      <vt:lpstr>Static checking</vt:lpstr>
      <vt:lpstr>Example: ML, what types prevent</vt:lpstr>
      <vt:lpstr>Example: ML, what types don’t prevent</vt:lpstr>
      <vt:lpstr>The purpose is to prevent something</vt:lpstr>
      <vt:lpstr>Correctness</vt:lpstr>
      <vt:lpstr>Incompleteness</vt:lpstr>
      <vt:lpstr>Why incompleteness</vt:lpstr>
      <vt:lpstr>What about unsoundness?</vt:lpstr>
      <vt:lpstr>Why weak typing</vt:lpstr>
      <vt:lpstr>What weak typing has caused</vt:lpstr>
      <vt:lpstr>Example: Racket</vt:lpstr>
      <vt:lpstr>Example: Racket</vt:lpstr>
      <vt:lpstr>A different issue</vt:lpstr>
      <vt:lpstr>A question of eagerness</vt:lpstr>
      <vt:lpstr>Now consider costs and benefits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1748</cp:revision>
  <dcterms:created xsi:type="dcterms:W3CDTF">2009-03-13T20:43:19Z</dcterms:created>
  <dcterms:modified xsi:type="dcterms:W3CDTF">2011-11-14T21:58:47Z</dcterms:modified>
</cp:coreProperties>
</file>