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655" r:id="rId3"/>
    <p:sldId id="656" r:id="rId4"/>
    <p:sldId id="657" r:id="rId5"/>
    <p:sldId id="658" r:id="rId6"/>
    <p:sldId id="660" r:id="rId7"/>
    <p:sldId id="661" r:id="rId8"/>
    <p:sldId id="662" r:id="rId9"/>
    <p:sldId id="663" r:id="rId10"/>
    <p:sldId id="664" r:id="rId11"/>
    <p:sldId id="665" r:id="rId12"/>
    <p:sldId id="666" r:id="rId13"/>
    <p:sldId id="668" r:id="rId14"/>
    <p:sldId id="669" r:id="rId15"/>
    <p:sldId id="670" r:id="rId16"/>
    <p:sldId id="671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4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Multiple Inheritance, Interfaces, </a:t>
            </a:r>
            <a:r>
              <a:rPr lang="en-US" sz="3200" i="0" dirty="0" err="1" smtClean="0"/>
              <a:t>Mixins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Java classes can implement any number of interfaces</a:t>
            </a:r>
          </a:p>
          <a:p>
            <a:endParaRPr lang="en-US" dirty="0"/>
          </a:p>
          <a:p>
            <a:r>
              <a:rPr lang="en-US" dirty="0" smtClean="0"/>
              <a:t>Because interfaces provide no methods or fields, no questions of method/field duplication arise</a:t>
            </a:r>
          </a:p>
          <a:p>
            <a:pPr lvl="1"/>
            <a:r>
              <a:rPr lang="en-US" dirty="0" smtClean="0"/>
              <a:t>No problem if two interfaces both require of implementers and promise to clients the same method</a:t>
            </a:r>
          </a:p>
          <a:p>
            <a:pPr lvl="1"/>
            <a:endParaRPr lang="en-US" dirty="0"/>
          </a:p>
          <a:p>
            <a:r>
              <a:rPr lang="en-US" dirty="0" smtClean="0"/>
              <a:t>Such interfaces aren't much use in a dynamically typed language</a:t>
            </a:r>
          </a:p>
          <a:p>
            <a:pPr lvl="1"/>
            <a:r>
              <a:rPr lang="en-US" dirty="0" smtClean="0"/>
              <a:t>We don't type-check implementers</a:t>
            </a:r>
          </a:p>
          <a:p>
            <a:pPr lvl="1"/>
            <a:r>
              <a:rPr lang="en-US" dirty="0" smtClean="0"/>
              <a:t>We already allow clients to send any message</a:t>
            </a:r>
          </a:p>
          <a:p>
            <a:pPr lvl="1"/>
            <a:r>
              <a:rPr lang="en-US" dirty="0" smtClean="0"/>
              <a:t>Presumably these types would change the meaning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but we can just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instance_methods</a:t>
            </a:r>
            <a:r>
              <a:rPr lang="en-US" dirty="0" smtClean="0"/>
              <a:t> to find out what methods an object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02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interfaces in C++?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multiple inheritance and abstract methods (called pure virtual methods in C++), there is no need for interfaces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Abstract method</a:t>
            </a:r>
            <a:r>
              <a:rPr lang="en-US" dirty="0" smtClean="0"/>
              <a:t>: A method declared but not defined in </a:t>
            </a:r>
            <a:r>
              <a:rPr lang="en-US" dirty="0" smtClean="0"/>
              <a:t>a class. All instances of the (sub)class must have a definition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Abstract class</a:t>
            </a:r>
            <a:r>
              <a:rPr lang="en-US" dirty="0" smtClean="0"/>
              <a:t>: Has one or more abstract methods; </a:t>
            </a:r>
            <a:r>
              <a:rPr lang="en-US" dirty="0" smtClean="0"/>
              <a:t>so disallow </a:t>
            </a:r>
            <a:r>
              <a:rPr lang="en-US" dirty="0" smtClean="0"/>
              <a:t>creating </a:t>
            </a:r>
            <a:r>
              <a:rPr lang="en-US" dirty="0" smtClean="0"/>
              <a:t>instances </a:t>
            </a:r>
            <a:r>
              <a:rPr lang="en-US" dirty="0" smtClean="0"/>
              <a:t>of this </a:t>
            </a:r>
            <a:r>
              <a:rPr lang="en-US" dirty="0" smtClean="0"/>
              <a:t>exact class</a:t>
            </a:r>
            <a:endParaRPr lang="en-US" dirty="0" smtClean="0"/>
          </a:p>
          <a:p>
            <a:pPr lvl="1"/>
            <a:r>
              <a:rPr lang="en-US" dirty="0" smtClean="0"/>
              <a:t>Have to subclass and implement all the abstract methods to create instances</a:t>
            </a:r>
          </a:p>
          <a:p>
            <a:endParaRPr lang="en-US" sz="1000" dirty="0" smtClean="0"/>
          </a:p>
          <a:p>
            <a:r>
              <a:rPr lang="en-US" dirty="0" smtClean="0"/>
              <a:t>Little point to abstract methods in a dynamically typed language</a:t>
            </a:r>
          </a:p>
          <a:p>
            <a:endParaRPr lang="en-US" sz="1000" dirty="0" smtClean="0"/>
          </a:p>
          <a:p>
            <a:r>
              <a:rPr lang="en-US" dirty="0" smtClean="0"/>
              <a:t>In C++, instead of an interface, make a class with all abstract methods and inherit from it – same effect on type-checking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5324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fields, constructors, instances, etc.</a:t>
            </a:r>
          </a:p>
          <a:p>
            <a:pPr lvl="1"/>
            <a:r>
              <a:rPr lang="en-US" dirty="0" smtClean="0"/>
              <a:t>More than an interface: methods have bodies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allow a class to have one superclass but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072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3120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's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's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's </a:t>
            </a:r>
            <a:r>
              <a:rPr lang="en-US" dirty="0" err="1" smtClean="0"/>
              <a:t>superlcass</a:t>
            </a:r>
            <a:r>
              <a:rPr lang="en-US" dirty="0" smtClean="0"/>
              <a:t>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713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&lt;, &gt;, ==, !=, &gt;=, &lt;= in terms of 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map, find) in terms of 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"waste" their "one superclass"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lec22.rb</a:t>
            </a:r>
            <a:r>
              <a:rPr lang="en-US" dirty="0" smtClean="0"/>
              <a:t> for some 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4241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probably works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doesn't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019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Java-style </a:t>
            </a:r>
            <a:r>
              <a:rPr lang="en-US" i="1" dirty="0" smtClean="0"/>
              <a:t>interfaces</a:t>
            </a:r>
            <a:r>
              <a:rPr lang="en-US" dirty="0" smtClean="0"/>
              <a:t>: allow &gt; 1 types</a:t>
            </a:r>
          </a:p>
          <a:p>
            <a:pPr lvl="1"/>
            <a:r>
              <a:rPr lang="en-US" dirty="0" smtClean="0"/>
              <a:t>Mostly irrelevant in a dynamically typed language, but fewer problems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22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(next couple slides)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60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100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562600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12399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"win")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is sometimes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19775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methods like distance?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530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161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(?), Java lets us define </a:t>
            </a:r>
            <a:r>
              <a:rPr lang="en-US" i="1" dirty="0" smtClean="0"/>
              <a:t>interfaces</a:t>
            </a:r>
            <a:r>
              <a:rPr lang="en-US" dirty="0" smtClean="0"/>
              <a:t> that classes explicitly </a:t>
            </a:r>
            <a:r>
              <a:rPr lang="en-US" i="1" dirty="0" smtClean="0"/>
              <a:t>implement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8580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49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3581400"/>
          </a:xfrm>
        </p:spPr>
        <p:txBody>
          <a:bodyPr/>
          <a:lstStyle/>
          <a:p>
            <a:r>
              <a:rPr lang="en-US" dirty="0" smtClean="0"/>
              <a:t>An interface is a type!</a:t>
            </a:r>
          </a:p>
          <a:p>
            <a:pPr lvl="1"/>
            <a:r>
              <a:rPr lang="en-US" dirty="0" smtClean="0"/>
              <a:t>Any implementer (including subclasses) is a </a:t>
            </a:r>
            <a:r>
              <a:rPr lang="en-US" i="1" dirty="0" smtClean="0"/>
              <a:t>subtype</a:t>
            </a:r>
            <a:r>
              <a:rPr lang="en-US" dirty="0" smtClean="0"/>
              <a:t> of it</a:t>
            </a:r>
          </a:p>
          <a:p>
            <a:pPr lvl="1"/>
            <a:r>
              <a:rPr lang="en-US" dirty="0" smtClean="0"/>
              <a:t>Can use an interface name wherever a type appears</a:t>
            </a:r>
          </a:p>
          <a:p>
            <a:pPr lvl="1"/>
            <a:r>
              <a:rPr lang="en-US" dirty="0" smtClean="0"/>
              <a:t>(In Java, classes are also types in addition to being classes)</a:t>
            </a:r>
          </a:p>
          <a:p>
            <a:r>
              <a:rPr lang="en-US" dirty="0" smtClean="0"/>
              <a:t>An implementer type-checks if it defines the methods as required</a:t>
            </a:r>
          </a:p>
          <a:p>
            <a:pPr lvl="1"/>
            <a:r>
              <a:rPr lang="en-US" dirty="0" smtClean="0"/>
              <a:t>Parameter names irrelevant to type-checking; it's a bit strange that Java requires them in interface definitions</a:t>
            </a:r>
          </a:p>
          <a:p>
            <a:r>
              <a:rPr lang="en-US" dirty="0" smtClean="0"/>
              <a:t>A user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can objects with that type have the methods promised </a:t>
            </a:r>
          </a:p>
          <a:p>
            <a:pPr lvl="1"/>
            <a:r>
              <a:rPr lang="en-US" dirty="0" smtClean="0"/>
              <a:t>I.e., sending messages with appropriate arguments type-checks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295400"/>
            <a:ext cx="5562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13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113811</TotalTime>
  <Words>1491</Words>
  <Application>Microsoft Office PowerPoint</Application>
  <PresentationFormat>On-screen Show (4:3)</PresentationFormat>
  <Paragraphs>258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dan_design_template</vt:lpstr>
      <vt:lpstr>CSE341: Programming Languages  Lecture 22 Multiple Inheritance, Interfaces, Mixins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Java interfaces</vt:lpstr>
      <vt:lpstr>What is an interface?</vt:lpstr>
      <vt:lpstr>Multiple interfaces</vt:lpstr>
      <vt:lpstr>Why no interfaces in C++?</vt:lpstr>
      <vt:lpstr>Mixins</vt:lpstr>
      <vt:lpstr>Example</vt:lpstr>
      <vt:lpstr>Lookup rules</vt:lpstr>
      <vt:lpstr>The two big ones</vt:lpstr>
      <vt:lpstr>Replacement for multiple inheritance?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1991</cp:revision>
  <dcterms:created xsi:type="dcterms:W3CDTF">2009-03-13T20:43:19Z</dcterms:created>
  <dcterms:modified xsi:type="dcterms:W3CDTF">2011-11-28T16:24:30Z</dcterms:modified>
</cp:coreProperties>
</file>