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391" r:id="rId3"/>
    <p:sldId id="393" r:id="rId4"/>
    <p:sldId id="394" r:id="rId5"/>
    <p:sldId id="395" r:id="rId6"/>
    <p:sldId id="396" r:id="rId7"/>
    <p:sldId id="397" r:id="rId8"/>
    <p:sldId id="398" r:id="rId9"/>
    <p:sldId id="392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5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reasonable style</a:t>
            </a:r>
          </a:p>
          <a:p>
            <a:pPr lvl="1"/>
            <a:r>
              <a:rPr lang="en-US" dirty="0" smtClean="0"/>
              <a:t>Though we will improve it one more time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sum_stooges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stooges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</a:t>
            </a:r>
            <a:r>
              <a:rPr lang="en-US" sz="2000" kern="0" dirty="0" err="1">
                <a:latin typeface="Courier New" pitchFamily="49" charset="0"/>
              </a:rPr>
              <a:t>larry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moe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curly=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stooges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# character</a:t>
            </a:r>
          </a:p>
          <a:p>
            <a:pPr lvl="1"/>
            <a:r>
              <a:rPr lang="en-US" dirty="0" smtClean="0"/>
              <a:t>You won’t need to write down any explicit types</a:t>
            </a:r>
          </a:p>
          <a:p>
            <a:pPr lvl="1"/>
            <a:endParaRPr lang="en-US" dirty="0"/>
          </a:p>
          <a:p>
            <a:r>
              <a:rPr lang="en-US" dirty="0" smtClean="0"/>
              <a:t>These are related</a:t>
            </a:r>
          </a:p>
          <a:p>
            <a:pPr lvl="1"/>
            <a:r>
              <a:rPr lang="en-US" dirty="0" smtClean="0"/>
              <a:t>Type-checker can use patterns to figure out the types</a:t>
            </a:r>
          </a:p>
          <a:p>
            <a:pPr lvl="1"/>
            <a:r>
              <a:rPr lang="en-US" dirty="0" smtClean="0"/>
              <a:t>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#foo</a:t>
            </a:r>
            <a:r>
              <a:rPr lang="en-US" dirty="0" smtClean="0"/>
              <a:t> it can’t “guess what other fields”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sum_stooges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</a:t>
            </a:r>
            <a:r>
              <a:rPr lang="en-US" sz="2000" kern="0" dirty="0" err="1">
                <a:latin typeface="Courier New" pitchFamily="49" charset="0"/>
              </a:rPr>
              <a:t>larry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moe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curly=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80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54975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dirty="0"/>
          </a:p>
          <a:p>
            <a:r>
              <a:rPr lang="en-US" dirty="0" smtClean="0"/>
              <a:t>Enables cute and useful things you can’t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4676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3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One-of types in function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a matter of </a:t>
            </a:r>
            <a:r>
              <a:rPr lang="en-US" i="1" dirty="0" smtClean="0"/>
              <a:t>taste,</a:t>
            </a:r>
            <a:r>
              <a:rPr lang="en-US" dirty="0" smtClean="0"/>
              <a:t> I personally have never loved this syntax, but others love it and you’re welcome to use it: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a matter of </a:t>
            </a:r>
            <a:r>
              <a:rPr lang="en-US" i="1" dirty="0" smtClean="0"/>
              <a:t>semantics</a:t>
            </a:r>
            <a:r>
              <a:rPr lang="en-US" dirty="0" smtClean="0"/>
              <a:t>, it’s syntactic sugar for: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243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p1 </a:t>
            </a:r>
            <a:r>
              <a:rPr lang="en-US" sz="2000" kern="0" dirty="0" smtClean="0">
                <a:latin typeface="Courier New" pitchFamily="49" charset="0"/>
              </a:rPr>
              <a:t>=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2743200"/>
            <a:ext cx="4572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(Constant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4876800"/>
            <a:ext cx="2438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latin typeface="Courier New" pitchFamily="49" charset="0"/>
              </a:rPr>
              <a:t>=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</a:t>
            </a:r>
            <a:r>
              <a:rPr lang="en-US" sz="2000" kern="0" dirty="0" smtClean="0">
                <a:latin typeface="Courier New" pitchFamily="49" charset="0"/>
              </a:rPr>
              <a:t>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p1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p2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…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10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way, conditionals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and </a:t>
            </a:r>
          </a:p>
          <a:p>
            <a:pPr marL="0" indent="0">
              <a:buNone/>
            </a:pPr>
            <a:r>
              <a:rPr lang="en-US" dirty="0" smtClean="0"/>
              <a:t>if-expressions are just syntactic sugar for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667000"/>
            <a:ext cx="57150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e3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e3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19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 smtClean="0"/>
              <a:t> matches all lists with &gt;= 3 elements</a:t>
            </a:r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::[] </a:t>
            </a:r>
            <a:r>
              <a:rPr lang="en-US" dirty="0"/>
              <a:t>matches all lists with </a:t>
            </a:r>
            <a:r>
              <a:rPr lang="en-US" dirty="0" smtClean="0"/>
              <a:t>3 elements</a:t>
            </a:r>
          </a:p>
          <a:p>
            <a:pPr lvl="1"/>
            <a:r>
              <a:rPr lang="en-US" dirty="0" smtClean="0"/>
              <a:t>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 smtClean="0"/>
              <a:t>matches </a:t>
            </a:r>
            <a:r>
              <a:rPr lang="en-US" dirty="0"/>
              <a:t>all </a:t>
            </a:r>
            <a:r>
              <a:rPr lang="en-US" dirty="0" smtClean="0"/>
              <a:t>non-empty lists of pairs of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5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5849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More examples in the code for the lecture</a:t>
            </a: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383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Since patterns can nest, the definition is elegantly recursive,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2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and pattern-matching so far: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pattern to match the value,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extended by the match</a:t>
            </a:r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dirty="0" smtClean="0"/>
          </a:p>
          <a:p>
            <a:r>
              <a:rPr lang="en-US" dirty="0" smtClean="0"/>
              <a:t>This lecture: many more kinds of patterns and ways to use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9050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33528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8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Arithmetic expressions from last lecture</a:t>
            </a:r>
          </a:p>
          <a:p>
            <a:pPr lvl="1"/>
            <a:r>
              <a:rPr lang="en-US" dirty="0" smtClean="0"/>
              <a:t>Linked lists, for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1534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70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datatyping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constructors,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1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intlist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tail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head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tail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6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predefined then?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they’re really convenient</a:t>
            </a:r>
          </a:p>
          <a:p>
            <a:pPr lvl="1"/>
            <a:r>
              <a:rPr lang="en-US" dirty="0" smtClean="0"/>
              <a:t>But not a big deal: could define them yourself with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8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9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895600"/>
            <a:ext cx="6934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sum_stooges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stooges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stooges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r>
              <a:rPr lang="en-US" sz="2000" kern="0" dirty="0" err="1" smtClean="0">
                <a:latin typeface="Courier New" pitchFamily="49" charset="0"/>
              </a:rPr>
              <a:t>larry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moe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curly=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5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This is great for getting (all) pieces out of an each-of type</a:t>
            </a:r>
          </a:p>
          <a:p>
            <a:pPr lvl="1"/>
            <a:r>
              <a:rPr lang="en-US" dirty="0" smtClean="0"/>
              <a:t>Can also get only parts out (see the book or ask later)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This 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69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70229</TotalTime>
  <Words>1552</Words>
  <Application>Microsoft Office PowerPoint</Application>
  <PresentationFormat>On-screen Show (4:3)</PresentationFormat>
  <Paragraphs>274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5 Pattern-Matching</vt:lpstr>
      <vt:lpstr>Review</vt:lpstr>
      <vt:lpstr>Recursive datatypes</vt:lpstr>
      <vt:lpstr>Options are datatypes</vt:lpstr>
      <vt:lpstr>Lists are datatypes</vt:lpstr>
      <vt:lpstr>Why pattern-matching</vt:lpstr>
      <vt:lpstr>Each-of types</vt:lpstr>
      <vt:lpstr>Example</vt:lpstr>
      <vt:lpstr>Val-binding patterns</vt:lpstr>
      <vt:lpstr>Better example</vt:lpstr>
      <vt:lpstr>A new way to go</vt:lpstr>
      <vt:lpstr>Function-argument patterns</vt:lpstr>
      <vt:lpstr>Hmm</vt:lpstr>
      <vt:lpstr>The truth about functions</vt:lpstr>
      <vt:lpstr>One-of types in function bindings</vt:lpstr>
      <vt:lpstr>More sugar</vt:lpstr>
      <vt:lpstr>Nested patterns</vt:lpstr>
      <vt:lpstr>Useful example: zip/unzip 3 lists</vt:lpstr>
      <vt:lpstr>(Most of) the full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1032</cp:revision>
  <dcterms:created xsi:type="dcterms:W3CDTF">2009-03-13T20:43:19Z</dcterms:created>
  <dcterms:modified xsi:type="dcterms:W3CDTF">2011-10-09T16:42:40Z</dcterms:modified>
</cp:coreProperties>
</file>