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next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</a:t>
            </a:r>
            <a:r>
              <a:rPr lang="en-US" dirty="0" smtClean="0"/>
              <a:t>many</a:t>
            </a:r>
            <a:endParaRPr lang="en-US" dirty="0" smtClean="0"/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58233</TotalTime>
  <Words>1604</Words>
  <Application>Microsoft Office PowerPoint</Application>
  <PresentationFormat>On-screen Show (4:3)</PresentationFormat>
  <Paragraphs>294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840</cp:revision>
  <cp:lastPrinted>2011-09-27T20:26:28Z</cp:lastPrinted>
  <dcterms:created xsi:type="dcterms:W3CDTF">2009-03-13T20:43:19Z</dcterms:created>
  <dcterms:modified xsi:type="dcterms:W3CDTF">2013-04-29T16:45:35Z</dcterms:modified>
</cp:coreProperties>
</file>