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FC2DC-444D-4142-87F7-6DA1368710E6}" type="datetimeFigureOut">
              <a:rPr lang="en-US" smtClean="0"/>
              <a:t>6/1/13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8C5AB-62D7-2543-AB7D-D9156B1F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4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8C5AB-62D7-2543-AB7D-D9156B1FA8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90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runtime class of the self parameter to lookup the correct</a:t>
            </a:r>
            <a:r>
              <a:rPr lang="en-US" baseline="0" dirty="0" smtClean="0"/>
              <a:t> method when a call is made</a:t>
            </a:r>
          </a:p>
          <a:p>
            <a:r>
              <a:rPr lang="en-US" baseline="0" dirty="0" smtClean="0"/>
              <a:t>This is CSE143 stuff.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8C5AB-62D7-2543-AB7D-D9156B1FA8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29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Avoid</a:t>
            </a:r>
            <a:r>
              <a:rPr lang="en-US" baseline="0" dirty="0" smtClean="0"/>
              <a:t> “spending” your one superclass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8C5AB-62D7-2543-AB7D-D9156B1FA8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31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Separates</a:t>
            </a:r>
            <a:r>
              <a:rPr lang="en-US" baseline="0" dirty="0" smtClean="0"/>
              <a:t> an function from the object structure on which it operates.  Add new operations to existing object structures without modifying those structures.</a:t>
            </a:r>
          </a:p>
          <a:p>
            <a:r>
              <a:rPr lang="en-US" baseline="0" dirty="0" err="1" smtClean="0"/>
              <a:t>Vistor</a:t>
            </a:r>
            <a:r>
              <a:rPr lang="en-US" baseline="0" dirty="0" smtClean="0"/>
              <a:t> uses double dispatch!</a:t>
            </a:r>
          </a:p>
          <a:p>
            <a:endParaRPr lang="en-US" baseline="0" dirty="0" smtClean="0"/>
          </a:p>
          <a:p>
            <a:r>
              <a:rPr lang="en-US" baseline="0" dirty="0" smtClean="0"/>
              <a:t>Two objects, one is an “element” the other is the “visitor”</a:t>
            </a:r>
          </a:p>
          <a:p>
            <a:r>
              <a:rPr lang="en-US" baseline="0" dirty="0" smtClean="0"/>
              <a:t>The element has an “accept” method which takes a visitor.  Accept then calls the visit method</a:t>
            </a:r>
          </a:p>
          <a:p>
            <a:r>
              <a:rPr lang="en-US" baseline="0" dirty="0" smtClean="0"/>
              <a:t>Of the visitor, passing itself as an argument.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8C5AB-62D7-2543-AB7D-D9156B1FA8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7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June 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June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June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June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June 1,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June 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June 1,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June 1,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June 1,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June 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June 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June 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367" y="4800600"/>
            <a:ext cx="6858000" cy="914400"/>
          </a:xfrm>
        </p:spPr>
        <p:txBody>
          <a:bodyPr/>
          <a:lstStyle/>
          <a:p>
            <a:r>
              <a:rPr lang="en-US" dirty="0" smtClean="0"/>
              <a:t>Patrick Larson</a:t>
            </a:r>
          </a:p>
          <a:p>
            <a:r>
              <a:rPr lang="en-US" dirty="0" smtClean="0"/>
              <a:t>CSE 341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6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Dispatch</a:t>
            </a:r>
            <a:r>
              <a:rPr lang="en-US" dirty="0" smtClean="0"/>
              <a:t> is the runtime procedure for looking up which function to call based on the parameters given.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(In Ruby, </a:t>
            </a:r>
            <a:r>
              <a:rPr lang="en-US" dirty="0" smtClean="0">
                <a:solidFill>
                  <a:srgbClr val="FF0000"/>
                </a:solidFill>
              </a:rPr>
              <a:t>Single Dispatch</a:t>
            </a:r>
            <a:r>
              <a:rPr lang="en-US" dirty="0" smtClean="0"/>
              <a:t> on the implicit self parameter)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Double Dispatch </a:t>
            </a:r>
            <a:r>
              <a:rPr lang="en-US" dirty="0" smtClean="0"/>
              <a:t>is dispatching based not only on the runtime class of self, but on the first method parameter as well.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(Ruby/Java doesn’t have this, but we can emulate it.)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We can go even further with </a:t>
            </a:r>
            <a:r>
              <a:rPr lang="en-US" dirty="0" smtClean="0">
                <a:solidFill>
                  <a:srgbClr val="FF0000"/>
                </a:solidFill>
              </a:rPr>
              <a:t>Multiple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Dispatch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FF0000"/>
                </a:solidFill>
              </a:rPr>
              <a:t>Multimethods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66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The idea to emulating double dispatch is to use the built-in single dispatch twice.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Have the principal method immediately call another method on its first parameter, passing in self.</a:t>
            </a:r>
          </a:p>
          <a:p>
            <a:pPr marL="800100" lvl="1" indent="-342900"/>
            <a:r>
              <a:rPr lang="en-US" dirty="0"/>
              <a:t>Then the second call will know the class of self implicitly, and the class of the first parameter through single dispatch.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b="1" dirty="0"/>
              <a:t>This is a common idiom in SML, using case </a:t>
            </a:r>
            <a:r>
              <a:rPr lang="en-US" b="1" dirty="0" smtClean="0"/>
              <a:t>statements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217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</a:t>
            </a:r>
            <a:r>
              <a:rPr lang="en-US" dirty="0" err="1" smtClean="0"/>
              <a:t>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	</a:t>
            </a:r>
          </a:p>
          <a:p>
            <a:endParaRPr lang="en-US" dirty="0"/>
          </a:p>
          <a:p>
            <a:r>
              <a:rPr lang="en-US" dirty="0" smtClean="0"/>
              <a:t>			Code examples!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66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kinds of objects and methods!</a:t>
            </a:r>
          </a:p>
          <a:p>
            <a:r>
              <a:rPr lang="en-US" dirty="0" smtClean="0"/>
              <a:t>But there are a lot of recurring methods.</a:t>
            </a:r>
          </a:p>
          <a:p>
            <a:r>
              <a:rPr lang="en-US" dirty="0"/>
              <a:t>	</a:t>
            </a:r>
            <a:r>
              <a:rPr lang="en-US" dirty="0" smtClean="0"/>
              <a:t>Code reuse or redundant?</a:t>
            </a:r>
          </a:p>
          <a:p>
            <a:r>
              <a:rPr lang="en-US" dirty="0"/>
              <a:t>	</a:t>
            </a:r>
            <a:r>
              <a:rPr lang="en-US" dirty="0" smtClean="0"/>
              <a:t>Inherited? What about String and </a:t>
            </a:r>
            <a:r>
              <a:rPr lang="en-US" dirty="0" err="1" smtClean="0"/>
              <a:t>FixNum</a:t>
            </a:r>
            <a:r>
              <a:rPr lang="en-US" dirty="0" smtClean="0"/>
              <a:t>?</a:t>
            </a:r>
          </a:p>
          <a:p>
            <a:r>
              <a:rPr lang="en-US" dirty="0"/>
              <a:t>	</a:t>
            </a:r>
            <a:r>
              <a:rPr lang="en-US" dirty="0" smtClean="0"/>
              <a:t>	Have &lt;, &gt;, &lt;=&gt;, but their nearest common</a:t>
            </a:r>
          </a:p>
          <a:p>
            <a:r>
              <a:rPr lang="en-US" dirty="0"/>
              <a:t>	</a:t>
            </a:r>
            <a:r>
              <a:rPr lang="en-US" dirty="0" smtClean="0"/>
              <a:t>	ancestor is Object.</a:t>
            </a:r>
          </a:p>
          <a:p>
            <a:endParaRPr lang="en-US" dirty="0"/>
          </a:p>
          <a:p>
            <a:r>
              <a:rPr lang="en-US" dirty="0" err="1" smtClean="0"/>
              <a:t>Mixins</a:t>
            </a:r>
            <a:r>
              <a:rPr lang="en-US" dirty="0" smtClean="0"/>
              <a:t> are perfect for code reuse between otherwise unrelated classes.</a:t>
            </a:r>
          </a:p>
        </p:txBody>
      </p:sp>
    </p:spTree>
    <p:extLst>
      <p:ext uri="{BB962C8B-B14F-4D97-AF65-F5344CB8AC3E}">
        <p14:creationId xmlns:p14="http://schemas.microsoft.com/office/powerpoint/2010/main" val="168745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lookup rules get changed slightly...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When </a:t>
            </a:r>
            <a:r>
              <a:rPr lang="en-US" dirty="0"/>
              <a:t>looking for receiver </a:t>
            </a:r>
            <a:r>
              <a:rPr lang="en-US" dirty="0" err="1"/>
              <a:t>obj's</a:t>
            </a:r>
            <a:r>
              <a:rPr lang="en-US" dirty="0"/>
              <a:t> method m, look in </a:t>
            </a:r>
            <a:r>
              <a:rPr lang="en-US" dirty="0" err="1"/>
              <a:t>obj's</a:t>
            </a:r>
            <a:r>
              <a:rPr lang="en-US" dirty="0"/>
              <a:t> class, then </a:t>
            </a:r>
            <a:r>
              <a:rPr lang="en-US" dirty="0" err="1"/>
              <a:t>mixins</a:t>
            </a:r>
            <a:r>
              <a:rPr lang="en-US" dirty="0"/>
              <a:t> that class includes (later includes shadow), then </a:t>
            </a:r>
            <a:r>
              <a:rPr lang="en-US" dirty="0" err="1"/>
              <a:t>obj's</a:t>
            </a:r>
            <a:r>
              <a:rPr lang="en-US" dirty="0"/>
              <a:t> superclass, then the superclass' </a:t>
            </a:r>
            <a:r>
              <a:rPr lang="en-US" dirty="0" err="1"/>
              <a:t>mixins</a:t>
            </a:r>
            <a:r>
              <a:rPr lang="en-US" dirty="0"/>
              <a:t>, etc. 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93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    Oh boy! More examples!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8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standard </a:t>
            </a:r>
            <a:r>
              <a:rPr lang="en-US" dirty="0" err="1" smtClean="0"/>
              <a:t>mixins</a:t>
            </a:r>
            <a:r>
              <a:rPr lang="en-US" dirty="0"/>
              <a:t> </a:t>
            </a:r>
            <a:r>
              <a:rPr lang="en-US" dirty="0" smtClean="0"/>
              <a:t>(These are your friends)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Comparable: Implement </a:t>
            </a:r>
            <a:r>
              <a:rPr lang="en-US" dirty="0" smtClean="0">
                <a:solidFill>
                  <a:srgbClr val="FF0000"/>
                </a:solidFill>
              </a:rPr>
              <a:t>&lt;=&gt; </a:t>
            </a:r>
            <a:r>
              <a:rPr lang="en-US" dirty="0" smtClean="0"/>
              <a:t>and you get all comparison operators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Enumerable: Implement </a:t>
            </a:r>
            <a:r>
              <a:rPr lang="en-US" dirty="0" smtClean="0">
                <a:solidFill>
                  <a:srgbClr val="FF0000"/>
                </a:solidFill>
              </a:rPr>
              <a:t>each</a:t>
            </a:r>
            <a:r>
              <a:rPr lang="en-US" dirty="0" smtClean="0"/>
              <a:t> and you get 47 methods!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	  To the code!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35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484</TotalTime>
  <Words>364</Words>
  <Application>Microsoft Macintosh PowerPoint</Application>
  <PresentationFormat>On-screen Show (4:3)</PresentationFormat>
  <Paragraphs>70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Section 9</vt:lpstr>
      <vt:lpstr>Double Dispatch</vt:lpstr>
      <vt:lpstr>Double Dispatch</vt:lpstr>
      <vt:lpstr>Double DISpatch</vt:lpstr>
      <vt:lpstr>mixins</vt:lpstr>
      <vt:lpstr>MIXINS</vt:lpstr>
      <vt:lpstr>MIXINS</vt:lpstr>
      <vt:lpstr>Mixins</vt:lpstr>
      <vt:lpstr>VISITOR PATTERN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9</dc:title>
  <dc:creator>Patrick Larson</dc:creator>
  <cp:lastModifiedBy>Patrick Larson</cp:lastModifiedBy>
  <cp:revision>9</cp:revision>
  <dcterms:created xsi:type="dcterms:W3CDTF">2013-05-30T15:46:33Z</dcterms:created>
  <dcterms:modified xsi:type="dcterms:W3CDTF">2013-06-02T05:21:44Z</dcterms:modified>
</cp:coreProperties>
</file>