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(if 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</a:t>
            </a:r>
            <a:r>
              <a:rPr lang="en-US" dirty="0" smtClean="0"/>
              <a:t>list (or just a number)</a:t>
            </a:r>
            <a:endParaRPr lang="en-US" dirty="0" smtClean="0"/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40386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smtClean="0">
                <a:latin typeface="Courier New" pitchFamily="49" charset="0"/>
              </a:rPr>
              <a:t>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would produce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 </a:t>
            </a:r>
          </a:p>
          <a:p>
            <a:pPr lvl="2"/>
            <a:r>
              <a:rPr lang="en-US" dirty="0" smtClean="0"/>
              <a:t>Would be bad style and surely a bug</a:t>
            </a: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let, let*, </a:t>
            </a:r>
            <a:r>
              <a:rPr lang="en-US" dirty="0" err="1" smtClean="0">
                <a:latin typeface="+mj-lt"/>
                <a:cs typeface="Courier New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r>
              <a:rPr lang="en-US" dirty="0" smtClean="0"/>
              <a:t>Please excuse any mistakes when I speak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 (notes may become outdated)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Detail: Will get an error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 </a:t>
            </a: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58222</TotalTime>
  <Words>3599</Words>
  <Application>Microsoft Office PowerPoint</Application>
  <PresentationFormat>On-screen Show (4:3)</PresentationFormat>
  <Paragraphs>648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842</cp:revision>
  <cp:lastPrinted>2011-09-27T20:26:28Z</cp:lastPrinted>
  <dcterms:created xsi:type="dcterms:W3CDTF">2009-03-13T20:43:19Z</dcterms:created>
  <dcterms:modified xsi:type="dcterms:W3CDTF">2013-02-16T23:10:41Z</dcterms:modified>
</cp:coreProperties>
</file>