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92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/>
              <a:t>Simple 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"Argument types are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"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out and down</a:t>
            </a:r>
            <a:r>
              <a:rPr lang="en-US" dirty="0" smtClean="0"/>
              <a:t> insisting that function/method subtyping is always </a:t>
            </a:r>
            <a:r>
              <a:rPr lang="en-US" dirty="0" err="1" smtClean="0"/>
              <a:t>contravariant</a:t>
            </a:r>
            <a:r>
              <a:rPr lang="en-US" dirty="0" smtClean="0"/>
              <a:t>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62850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890</cp:revision>
  <cp:lastPrinted>2011-09-27T20:26:28Z</cp:lastPrinted>
  <dcterms:created xsi:type="dcterms:W3CDTF">2009-03-13T20:43:19Z</dcterms:created>
  <dcterms:modified xsi:type="dcterms:W3CDTF">2013-03-14T14:56:52Z</dcterms:modified>
</cp:coreProperties>
</file>