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4676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it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instead,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7010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57819</TotalTime>
  <Words>1628</Words>
  <Application>Microsoft Office PowerPoint</Application>
  <PresentationFormat>On-screen Show (4:3)</PresentationFormat>
  <Paragraphs>322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814</cp:revision>
  <cp:lastPrinted>2011-09-27T20:26:28Z</cp:lastPrinted>
  <dcterms:created xsi:type="dcterms:W3CDTF">2009-03-13T20:43:19Z</dcterms:created>
  <dcterms:modified xsi:type="dcterms:W3CDTF">2013-01-14T19:09:08Z</dcterms:modified>
</cp:coreProperties>
</file>