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too it</a:t>
            </a:r>
          </a:p>
          <a:p>
            <a:pPr lvl="1"/>
            <a:r>
              <a:rPr lang="en-US" dirty="0" smtClean="0"/>
              <a:t>Will improve call next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</a:t>
            </a:r>
            <a:r>
              <a:rPr lang="en-US" dirty="0" smtClean="0"/>
              <a:t>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</a:t>
            </a:r>
            <a:r>
              <a:rPr lang="en-US" dirty="0" smtClean="0"/>
              <a:t>functions (optional)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all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</a:t>
            </a:r>
            <a:r>
              <a:rPr lang="en-US"/>
              <a:t>, </a:t>
            </a:r>
            <a:r>
              <a:rPr lang="en-US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</a:t>
            </a:r>
            <a:r>
              <a:rPr lang="en-US" dirty="0" smtClean="0">
                <a:solidFill>
                  <a:srgbClr val="FF0000"/>
                </a:solidFill>
              </a:rPr>
              <a:t>functions (optional)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</a:t>
            </a:r>
            <a:r>
              <a:rPr lang="en-US" dirty="0" smtClean="0"/>
              <a:t>functions (optional)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58148</TotalTime>
  <Words>2436</Words>
  <Application>Microsoft Office PowerPoint</Application>
  <PresentationFormat>On-screen Show (4:3)</PresentationFormat>
  <Paragraphs>436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829</cp:revision>
  <cp:lastPrinted>2011-09-27T20:26:28Z</cp:lastPrinted>
  <dcterms:created xsi:type="dcterms:W3CDTF">2009-03-13T20:43:19Z</dcterms:created>
  <dcterms:modified xsi:type="dcterms:W3CDTF">2013-01-25T23:06:16Z</dcterms:modified>
</cp:coreProperties>
</file>