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CSE 341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Section 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Me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Eric Mullen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(the one with</a:t>
            </a:r>
          </a:p>
          <a:p>
            <a:pPr rtl="0" lvl="0">
              <a:buNone/>
            </a:pPr>
            <a:r>
              <a:rPr lang="en"/>
              <a:t>     the nails)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One of the two</a:t>
            </a:r>
          </a:p>
          <a:p>
            <a:pPr rtl="0" lvl="0">
              <a:buNone/>
            </a:pPr>
            <a:r>
              <a:rPr lang="en"/>
              <a:t>     section leaders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First year PhD student, doing research in programming languages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I've never been a TA for </a:t>
            </a:r>
            <a:r>
              <a:rPr lang="en" i="1"/>
              <a:t>this </a:t>
            </a:r>
            <a:r>
              <a:rPr lang="en"/>
              <a:t>PL course before, but...</a:t>
            </a:r>
          </a:p>
        </p:txBody>
      </p:sp>
      <p:sp>
        <p:nvSpPr>
          <p:cNvPr id="31" name="Shape 31"/>
          <p:cNvSpPr/>
          <p:nvPr/>
        </p:nvSpPr>
        <p:spPr>
          <a:xfrm>
            <a:off y="0" x="3956090"/>
            <a:ext cy="3889308" cx="518790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Type Synonyms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What if I want to call an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int * int * int</a:t>
            </a:r>
            <a:r>
              <a:rPr lang="en"/>
              <a:t> a date?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	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type date = int * int * int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Generic Types, and Type Generality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What is this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'a </a:t>
            </a:r>
            <a:r>
              <a:rPr lang="en"/>
              <a:t>thing anyway?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It can stand for any type, but only one type. It is often referred to as a </a:t>
            </a:r>
            <a:r>
              <a:rPr lang="en" i="1"/>
              <a:t>type variable</a:t>
            </a:r>
            <a:r>
              <a:rPr lang="en"/>
              <a:t>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You've seen lists, which can hold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/>
              <a:t>s, or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"/>
              <a:t>s, but can't hold both at the same time.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Lists have type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'a list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Type Generality, continued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What does it mean for one type to be </a:t>
            </a:r>
            <a:r>
              <a:rPr lang="en" i="1"/>
              <a:t>more general</a:t>
            </a:r>
            <a:r>
              <a:rPr lang="en"/>
              <a:t> than another?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Type t1 is more general than t2 if you can consistently replace type variables in t1 with types (or type variables) to get t2.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Which is more general?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('a,'b) -&gt; 'a</a:t>
            </a:r>
          </a:p>
          <a:p>
            <a:pPr rtl="0" lv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('a,int) -&gt; 'a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int list -&gt; int</a:t>
            </a:r>
          </a:p>
          <a:p>
            <a:pPr rtl="0" lv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'a list -&gt; int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('a,'b,'b) -&gt; 'a</a:t>
            </a:r>
          </a:p>
          <a:p>
            <a:pPr rtl="0" lv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(int,'b,'c) -&gt; int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Equality types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What if I want to write code that works over any type, but I want to be able to compare whether an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'a </a:t>
            </a:r>
            <a:r>
              <a:rPr lang="en"/>
              <a:t>is equal to another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'a</a:t>
            </a:r>
            <a:r>
              <a:rPr lang="en"/>
              <a:t>?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Function Patterns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These are just syntactic sugar, not a fundamentally new concept.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fun isEmpty(l) =</a:t>
            </a:r>
          </a:p>
          <a:p>
            <a:pPr rtl="0" lvl="0"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    case l of</a:t>
            </a:r>
          </a:p>
          <a:p>
            <a:pPr rtl="0" lvl="0"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      [] =&gt; true</a:t>
            </a:r>
          </a:p>
          <a:p>
            <a:pPr rtl="0" lvl="0"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     | x::xs =&gt; false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fun isEmpty([]) = true</a:t>
            </a:r>
          </a:p>
          <a:p>
            <a:pPr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  | isEmpty(x::xs) = false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Is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if/then/else</a:t>
            </a:r>
            <a:r>
              <a:rPr lang="en"/>
              <a:t> really necessary?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Suppose I tell you there's a bug in the SML compiler, and you can't use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if/then/else</a:t>
            </a:r>
            <a:r>
              <a:rPr lang="en"/>
              <a:t> any more. Also, I want all of your code checked in and working yesterday. What do you do?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