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CSE 341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Section 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SML Module System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Good for organizing code, and managing namespaces (useful, relevant)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Good for maintaining invariants (interesting)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Invariants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Ordering of operations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e.g. insert, then query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 kept in good state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e.g. fractions in lowest terms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Policies followed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e.g. don't allow shipping request without purchase order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Sensitive information hidden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e.g. force authentication for api use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Module Example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See bank.sml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Mutual Recursion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Two or more functions, all call some other.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e.g. (pseudocode)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fun f()</a:t>
            </a:r>
          </a:p>
          <a:p>
            <a:pPr rtl="0" lvl="0"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    g()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and g()</a:t>
            </a:r>
          </a:p>
          <a:p>
            <a:pPr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    f()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Mutual Recursion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ML Syntax: we introduce the new keyword "and", and use it to include more function declarations.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fun f x = &lt;body&gt;</a:t>
            </a:r>
          </a:p>
          <a:p>
            <a:pPr rtl="0" lvl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and g x = &lt;other_body&gt;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Mutual Recursion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see mutual_rec.sml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Review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Currying, and Higher Order Functions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  see all_pairs.sml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Questions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pPr rtl="0" lvl="0">
              <a:buNone/>
            </a:pPr>
            <a:r>
              <a:rPr lang="en"/>
              <a:t>Always feel free to email:</a:t>
            </a:r>
          </a:p>
          <a:p>
            <a:r>
              <a:t/>
            </a:r>
          </a:p>
          <a:p>
            <a:pPr algn="ctr">
              <a:buNone/>
            </a:pPr>
            <a:r>
              <a:rPr b="1" lang="en"/>
              <a:t>cs341-staff@cs.washington.edu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