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75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12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String.toUpper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58169</TotalTime>
  <Words>2169</Words>
  <Application>Microsoft Macintosh PowerPoint</Application>
  <PresentationFormat>On-screen Show (4:3)</PresentationFormat>
  <Paragraphs>357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 341 : Programming Languages   Lecture 12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834</cp:revision>
  <cp:lastPrinted>2011-09-27T20:26:28Z</cp:lastPrinted>
  <dcterms:created xsi:type="dcterms:W3CDTF">2009-03-13T20:43:19Z</dcterms:created>
  <dcterms:modified xsi:type="dcterms:W3CDTF">2014-04-25T07:16:51Z</dcterms:modified>
</cp:coreProperties>
</file>