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51CF6-1C74-5646-9D8D-3A1555E7902A}" type="datetimeFigureOut">
              <a:rPr lang="en-US" smtClean="0"/>
              <a:t>5/19/14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2C5F4-9CEC-B243-8675-AF1754FD4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9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2C5F4-9CEC-B243-8675-AF1754FD49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9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4736-E22E-9F41-9419-66188D4E47A7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1CF8-678D-584A-89B4-06D07A9C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0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4736-E22E-9F41-9419-66188D4E47A7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1CF8-678D-584A-89B4-06D07A9C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8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4736-E22E-9F41-9419-66188D4E47A7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1CF8-678D-584A-89B4-06D07A9C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4736-E22E-9F41-9419-66188D4E47A7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1CF8-678D-584A-89B4-06D07A9C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9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4736-E22E-9F41-9419-66188D4E47A7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1CF8-678D-584A-89B4-06D07A9C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4736-E22E-9F41-9419-66188D4E47A7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1CF8-678D-584A-89B4-06D07A9C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4736-E22E-9F41-9419-66188D4E47A7}" type="datetimeFigureOut">
              <a:rPr lang="en-US" smtClean="0"/>
              <a:t>5/19/14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1CF8-678D-584A-89B4-06D07A9C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6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4736-E22E-9F41-9419-66188D4E47A7}" type="datetimeFigureOut">
              <a:rPr lang="en-US" smtClean="0"/>
              <a:t>5/19/14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1CF8-678D-584A-89B4-06D07A9C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5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4736-E22E-9F41-9419-66188D4E47A7}" type="datetimeFigureOut">
              <a:rPr lang="en-US" smtClean="0"/>
              <a:t>5/19/14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1CF8-678D-584A-89B4-06D07A9C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7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4736-E22E-9F41-9419-66188D4E47A7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1CF8-678D-584A-89B4-06D07A9C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3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4736-E22E-9F41-9419-66188D4E47A7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1CF8-678D-584A-89B4-06D07A9C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2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94736-E22E-9F41-9419-66188D4E47A7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11CF8-678D-584A-89B4-06D07A9C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8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MU Concrete Roman"/>
          <a:ea typeface="+mj-ea"/>
          <a:cs typeface="CMU Concrete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MU Concrete Roman"/>
          <a:ea typeface="+mn-ea"/>
          <a:cs typeface="CMU Concrete Roma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MU Concrete Roman"/>
          <a:ea typeface="+mn-ea"/>
          <a:cs typeface="CMU Concrete Roma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MU Concrete Roman"/>
          <a:ea typeface="+mn-ea"/>
          <a:cs typeface="CMU Concrete Roma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MU Concrete Roman"/>
          <a:ea typeface="+mn-ea"/>
          <a:cs typeface="CMU Concrete Roma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MU Concrete Roman"/>
          <a:ea typeface="+mn-ea"/>
          <a:cs typeface="CMU Concrete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26667"/>
            <a:ext cx="8686800" cy="343925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i="0" dirty="0" smtClean="0"/>
              <a:t>CSE 341</a:t>
            </a:r>
            <a:br>
              <a:rPr lang="en-US" sz="5300" b="1" i="0" dirty="0" smtClean="0"/>
            </a:br>
            <a:r>
              <a:rPr lang="en-US" sz="5300" b="1" i="0" dirty="0" smtClean="0"/>
              <a:t> Programming Languages</a:t>
            </a:r>
            <a:br>
              <a:rPr lang="en-US" sz="5300" b="1" i="0" dirty="0" smtClean="0"/>
            </a:br>
            <a:r>
              <a:rPr lang="en-US" b="1" i="0" dirty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i="1" dirty="0" smtClean="0"/>
              <a:t>Performance Patterns, Macros</a:t>
            </a:r>
            <a:endParaRPr lang="en-US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2700" y="4556652"/>
            <a:ext cx="4038600" cy="1733712"/>
          </a:xfrm>
        </p:spPr>
        <p:txBody>
          <a:bodyPr>
            <a:noAutofit/>
          </a:bodyPr>
          <a:lstStyle/>
          <a:p>
            <a:r>
              <a:rPr lang="en-US" sz="3600" dirty="0" smtClean="0"/>
              <a:t>Zach </a:t>
            </a:r>
            <a:r>
              <a:rPr lang="en-US" sz="3600" dirty="0" err="1" smtClean="0"/>
              <a:t>Tatlock</a:t>
            </a:r>
            <a:endParaRPr lang="en-US" sz="3600" dirty="0" smtClean="0"/>
          </a:p>
          <a:p>
            <a:r>
              <a:rPr lang="en-US" sz="3600" dirty="0" smtClean="0"/>
              <a:t>Spring 2014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4419600"/>
            <a:ext cx="1828800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300" y="44196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83245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390" y="584622"/>
            <a:ext cx="8553968" cy="5509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MU Concrete Roman"/>
                <a:cs typeface="CMU Concrete Roman"/>
              </a:rPr>
              <a:t>When I was a novice programmer, I spent many hours trying to "speed up" </a:t>
            </a:r>
            <a:r>
              <a:rPr lang="en-US" sz="2200" dirty="0" smtClean="0">
                <a:latin typeface="CMU Concrete Roman"/>
                <a:cs typeface="CMU Concrete Roman"/>
              </a:rPr>
              <a:t>my code</a:t>
            </a:r>
            <a:r>
              <a:rPr lang="en-US" sz="2200" dirty="0">
                <a:latin typeface="CMU Concrete Roman"/>
                <a:cs typeface="CMU Concrete Roman"/>
              </a:rPr>
              <a:t>. One day, after many agonizing attempts at this feat, my </a:t>
            </a:r>
            <a:r>
              <a:rPr lang="en-US" sz="2200" dirty="0" smtClean="0">
                <a:latin typeface="CMU Concrete Roman"/>
                <a:cs typeface="CMU Concrete Roman"/>
              </a:rPr>
              <a:t>mentor approached </a:t>
            </a:r>
            <a:r>
              <a:rPr lang="en-US" sz="2200" dirty="0">
                <a:latin typeface="CMU Concrete Roman"/>
                <a:cs typeface="CMU Concrete Roman"/>
              </a:rPr>
              <a:t>and asked how things were going. Upon hearing of my troubles, </a:t>
            </a:r>
            <a:r>
              <a:rPr lang="en-US" sz="2200" dirty="0" smtClean="0">
                <a:latin typeface="CMU Concrete Roman"/>
                <a:cs typeface="CMU Concrete Roman"/>
              </a:rPr>
              <a:t>he imparted </a:t>
            </a:r>
            <a:r>
              <a:rPr lang="en-US" sz="2200" dirty="0">
                <a:latin typeface="CMU Concrete Roman"/>
                <a:cs typeface="CMU Concrete Roman"/>
              </a:rPr>
              <a:t>this sage wisdom:</a:t>
            </a:r>
          </a:p>
          <a:p>
            <a:endParaRPr lang="en-US" sz="2200" dirty="0">
              <a:latin typeface="CMU Concrete Roman"/>
              <a:cs typeface="CMU Concrete Roman"/>
            </a:endParaRPr>
          </a:p>
          <a:p>
            <a:r>
              <a:rPr lang="en-US" sz="2200" dirty="0">
                <a:latin typeface="CMU Concrete Roman"/>
                <a:cs typeface="CMU Concrete Roman"/>
              </a:rPr>
              <a:t>"The CPU," he said, "runs at a certain speed. It can execute a fixed </a:t>
            </a:r>
            <a:r>
              <a:rPr lang="en-US" sz="2200" dirty="0" smtClean="0">
                <a:latin typeface="CMU Concrete Roman"/>
                <a:cs typeface="CMU Concrete Roman"/>
              </a:rPr>
              <a:t>number of </a:t>
            </a:r>
            <a:r>
              <a:rPr lang="en-US" sz="2200" dirty="0">
                <a:latin typeface="CMU Concrete Roman"/>
                <a:cs typeface="CMU Concrete Roman"/>
              </a:rPr>
              <a:t>instructions per second, and no more.  There is a finite limit to </a:t>
            </a:r>
            <a:r>
              <a:rPr lang="en-US" sz="2200" dirty="0" smtClean="0">
                <a:latin typeface="CMU Concrete Roman"/>
                <a:cs typeface="CMU Concrete Roman"/>
              </a:rPr>
              <a:t>how many </a:t>
            </a:r>
            <a:r>
              <a:rPr lang="en-US" sz="2200" dirty="0">
                <a:latin typeface="CMU Concrete Roman"/>
                <a:cs typeface="CMU Concrete Roman"/>
              </a:rPr>
              <a:t>instructions per second it can execute</a:t>
            </a:r>
            <a:r>
              <a:rPr lang="en-US" sz="2200" dirty="0" smtClean="0">
                <a:latin typeface="CMU Concrete Roman"/>
                <a:cs typeface="CMU Concrete Roman"/>
              </a:rPr>
              <a:t>.”</a:t>
            </a:r>
            <a:endParaRPr lang="en-US" sz="2200" dirty="0">
              <a:latin typeface="CMU Concrete Roman"/>
              <a:cs typeface="CMU Concrete Roman"/>
            </a:endParaRPr>
          </a:p>
          <a:p>
            <a:endParaRPr lang="en-US" sz="2200" dirty="0">
              <a:latin typeface="CMU Concrete Roman"/>
              <a:cs typeface="CMU Concrete Roman"/>
            </a:endParaRPr>
          </a:p>
          <a:p>
            <a:r>
              <a:rPr lang="en-US" sz="2200" dirty="0">
                <a:latin typeface="CMU Concrete Roman"/>
                <a:cs typeface="CMU Concrete Roman"/>
              </a:rPr>
              <a:t>"So there is no way, really, to make code go faster, because there is </a:t>
            </a:r>
            <a:r>
              <a:rPr lang="en-US" sz="2200" dirty="0" smtClean="0">
                <a:latin typeface="CMU Concrete Roman"/>
                <a:cs typeface="CMU Concrete Roman"/>
              </a:rPr>
              <a:t>no way </a:t>
            </a:r>
            <a:r>
              <a:rPr lang="en-US" sz="2200" dirty="0">
                <a:latin typeface="CMU Concrete Roman"/>
                <a:cs typeface="CMU Concrete Roman"/>
              </a:rPr>
              <a:t>to make instructions execute faster. There is only such a thing </a:t>
            </a:r>
            <a:r>
              <a:rPr lang="en-US" sz="2200" dirty="0" smtClean="0">
                <a:latin typeface="CMU Concrete Roman"/>
                <a:cs typeface="CMU Concrete Roman"/>
              </a:rPr>
              <a:t>as making </a:t>
            </a:r>
            <a:r>
              <a:rPr lang="en-US" sz="2200" dirty="0">
                <a:latin typeface="CMU Concrete Roman"/>
                <a:cs typeface="CMU Concrete Roman"/>
              </a:rPr>
              <a:t>the machine do less."</a:t>
            </a:r>
          </a:p>
          <a:p>
            <a:endParaRPr lang="en-US" sz="2200" dirty="0">
              <a:latin typeface="CMU Concrete Roman"/>
              <a:cs typeface="CMU Concrete Roman"/>
            </a:endParaRPr>
          </a:p>
          <a:p>
            <a:r>
              <a:rPr lang="en-US" sz="2200" dirty="0">
                <a:latin typeface="CMU Concrete Roman"/>
                <a:cs typeface="CMU Concrete Roman"/>
              </a:rPr>
              <a:t>He paused for emphasis.</a:t>
            </a:r>
          </a:p>
          <a:p>
            <a:endParaRPr lang="en-US" sz="2200" dirty="0">
              <a:latin typeface="CMU Concrete Roman"/>
              <a:cs typeface="CMU Concrete Roman"/>
            </a:endParaRPr>
          </a:p>
          <a:p>
            <a:r>
              <a:rPr lang="en-US" sz="2200" dirty="0">
                <a:latin typeface="CMU Concrete Roman"/>
                <a:cs typeface="CMU Concrete Roman"/>
              </a:rPr>
              <a:t>"To go fast," he said slowly, "do less."</a:t>
            </a:r>
          </a:p>
        </p:txBody>
      </p:sp>
    </p:spTree>
    <p:extLst>
      <p:ext uri="{BB962C8B-B14F-4D97-AF65-F5344CB8AC3E}">
        <p14:creationId xmlns:p14="http://schemas.microsoft.com/office/powerpoint/2010/main" val="292924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rule of optimization: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i="1" dirty="0" smtClean="0"/>
              <a:t>Don’t do it.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rule of optimization</a:t>
            </a:r>
            <a:r>
              <a:rPr lang="en-US" sz="2800" b="1" dirty="0" smtClean="0"/>
              <a:t>(experts only)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i="1" dirty="0" smtClean="0"/>
              <a:t>Don’t do it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4001309" y="5101492"/>
            <a:ext cx="143300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latin typeface="CMU Concrete Roman"/>
                <a:cs typeface="CMU Concrete Roman"/>
              </a:rPr>
              <a:t>… yet.</a:t>
            </a:r>
            <a:endParaRPr lang="en-US" sz="3200" dirty="0">
              <a:latin typeface="CMU Concrete Roman"/>
              <a:cs typeface="CMU Concrete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2424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05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Seriously, only optimize with profile in hand.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Otherwise, two very nasty consequences: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time wasted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- life is short!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code unnecessarily complex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- need more beauty in the world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45769" y="3559231"/>
            <a:ext cx="2307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YOLO</a:t>
            </a:r>
            <a:endParaRPr lang="en-US" sz="54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17891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195</Words>
  <Application>Microsoft Macintosh PowerPoint</Application>
  <PresentationFormat>On-screen Show (4:3)</PresentationFormat>
  <Paragraphs>33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CSE 341  Programming Languages   Performance Patterns, Macros</vt:lpstr>
      <vt:lpstr>PowerPoint Presentation</vt:lpstr>
      <vt:lpstr>Optimization</vt:lpstr>
      <vt:lpstr>Optimization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: Programming Languages   Performance Patterns Macros</dc:title>
  <dc:creator>Zach Tatlock</dc:creator>
  <cp:lastModifiedBy>Zach Tatlock</cp:lastModifiedBy>
  <cp:revision>5</cp:revision>
  <dcterms:created xsi:type="dcterms:W3CDTF">2014-05-16T16:27:17Z</dcterms:created>
  <dcterms:modified xsi:type="dcterms:W3CDTF">2014-05-19T14:46:39Z</dcterms:modified>
</cp:coreProperties>
</file>