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504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26667"/>
            <a:ext cx="8686800" cy="3439251"/>
          </a:xfrm>
        </p:spPr>
        <p:txBody>
          <a:bodyPr>
            <a:normAutofit/>
          </a:bodyPr>
          <a:lstStyle/>
          <a:p>
            <a:pPr algn="ctr"/>
            <a:r>
              <a:rPr lang="en-US" sz="5300" b="1" i="0" dirty="0" smtClean="0"/>
              <a:t>CSE 341</a:t>
            </a:r>
            <a:br>
              <a:rPr lang="en-US" sz="5300" b="1" i="0" dirty="0" smtClean="0"/>
            </a:br>
            <a:r>
              <a:rPr lang="en-US" sz="5300" b="1" i="0" dirty="0" smtClean="0"/>
              <a:t> Programming Languages</a:t>
            </a:r>
            <a:br>
              <a:rPr lang="en-US" sz="5300" b="1" i="0" dirty="0" smtClean="0"/>
            </a:br>
            <a:r>
              <a:rPr lang="en-US" b="1" i="0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More Ruby</a:t>
            </a:r>
            <a:endParaRPr lang="en-US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2700" y="4556652"/>
            <a:ext cx="4038600" cy="1733712"/>
          </a:xfrm>
        </p:spPr>
        <p:txBody>
          <a:bodyPr>
            <a:noAutofit/>
          </a:bodyPr>
          <a:lstStyle/>
          <a:p>
            <a:r>
              <a:rPr lang="en-US" sz="3600" dirty="0" smtClean="0"/>
              <a:t>Zach </a:t>
            </a:r>
            <a:r>
              <a:rPr lang="en-US" sz="3600" dirty="0" err="1" smtClean="0"/>
              <a:t>Tatlock</a:t>
            </a:r>
            <a:endParaRPr lang="en-US" sz="3600" dirty="0" smtClean="0"/>
          </a:p>
          <a:p>
            <a:r>
              <a:rPr lang="en-US" sz="3600" dirty="0" smtClean="0"/>
              <a:t>Spring 2014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More common use is callbacks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"act like a duck"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[partially discussed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</a:t>
            </a:r>
            <a:r>
              <a:rPr lang="en-US" dirty="0" err="1" smtClean="0"/>
              <a:t>libraray</a:t>
            </a:r>
            <a:endParaRPr lang="en-US" dirty="0" smtClean="0"/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58457</TotalTime>
  <Words>1901</Words>
  <Application>Microsoft Macintosh PowerPoint</Application>
  <PresentationFormat>On-screen Show (4:3)</PresentationFormat>
  <Paragraphs>357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 341  Programming Languages   More Ruby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873</cp:revision>
  <cp:lastPrinted>2011-09-27T20:26:28Z</cp:lastPrinted>
  <dcterms:created xsi:type="dcterms:W3CDTF">2009-03-13T20:43:19Z</dcterms:created>
  <dcterms:modified xsi:type="dcterms:W3CDTF">2014-05-30T16:17:21Z</dcterms:modified>
</cp:coreProperties>
</file>