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76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(if 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40386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</a:t>
            </a:r>
            <a:r>
              <a:rPr lang="en-US" dirty="0" smtClean="0"/>
              <a:t>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</a:t>
            </a:r>
            <a:r>
              <a:rPr lang="en-US" dirty="0" smtClean="0"/>
              <a:t>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let, let*, </a:t>
            </a:r>
            <a:r>
              <a:rPr lang="en-US" dirty="0" err="1" smtClean="0">
                <a:latin typeface="+mj-lt"/>
                <a:cs typeface="Courier New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r>
              <a:rPr lang="en-US" dirty="0" smtClean="0"/>
              <a:t>Please excuse any mistakes when I speak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 (notes may become outdated)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65461</TotalTime>
  <Words>3577</Words>
  <Application>Microsoft Office PowerPoint</Application>
  <PresentationFormat>On-screen Show (4:3)</PresentationFormat>
  <Paragraphs>647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847</cp:revision>
  <cp:lastPrinted>2011-09-27T20:26:28Z</cp:lastPrinted>
  <dcterms:created xsi:type="dcterms:W3CDTF">2009-03-13T20:43:19Z</dcterms:created>
  <dcterms:modified xsi:type="dcterms:W3CDTF">2016-05-02T19:06:30Z</dcterms:modified>
</cp:coreProperties>
</file>