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15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“hi” else “bye”)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(“hi”)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</a:t>
            </a:r>
            <a:r>
              <a:rPr lang="en-US" dirty="0" smtClean="0"/>
              <a:t>(Lecture </a:t>
            </a:r>
            <a:r>
              <a:rPr lang="en-US" dirty="0" smtClean="0"/>
              <a:t>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</a:t>
            </a:r>
            <a:r>
              <a:rPr lang="en-US" dirty="0" smtClean="0"/>
              <a:t>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68479</TotalTime>
  <Words>1631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1016</cp:revision>
  <dcterms:created xsi:type="dcterms:W3CDTF">2009-03-13T20:43:19Z</dcterms:created>
  <dcterms:modified xsi:type="dcterms:W3CDTF">2016-04-04T15:46:19Z</dcterms:modified>
</cp:coreProperties>
</file>