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"bar"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"foo"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questions: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58339</TotalTime>
  <Words>3271</Words>
  <Application>Microsoft Office PowerPoint</Application>
  <PresentationFormat>On-screen Show (4:3)</PresentationFormat>
  <Paragraphs>501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Courier New</vt:lpstr>
      <vt:lpstr>Times New Roman</vt:lpstr>
      <vt:lpstr>Wingdings</vt:lpstr>
      <vt:lpstr>dan_design_template</vt:lpstr>
      <vt:lpstr>CSE341: Programming Languages  Lecture 18 Static vs. Dynamic Typing</vt:lpstr>
      <vt:lpstr>Key differences</vt:lpstr>
      <vt:lpstr>The plan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862</cp:revision>
  <cp:lastPrinted>2011-09-27T20:26:28Z</cp:lastPrinted>
  <dcterms:created xsi:type="dcterms:W3CDTF">2009-03-13T20:43:19Z</dcterms:created>
  <dcterms:modified xsi:type="dcterms:W3CDTF">2017-11-13T18:59:41Z</dcterms:modified>
</cp:coreProperties>
</file>