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889BA15-EAAA-40C9-8D0B-ABC6D30D523A}">
  <a:tblStyle styleId="{C889BA15-EAAA-40C9-8D0B-ABC6D30D52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1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With thanks to Dan Grossman, et. al. from previous versions of these slides.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Weird error messages may appear from the type support: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&gt;,&lt;,&lt;=,&gt;= can be used with either 2 ints or 2 reals (think floating point), but not a mixture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=,&lt;&gt; work with equality types (to be covered later) but not real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SML and is a different operation, we will cover it later.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We’ll cover why they have to be builtins later.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se341-staff@cs.washington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341/17au/sml_emac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CSE 341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1 (9/28)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Debugging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DEMO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Errors can occur at 3 stages: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Syntax: Your program is not “valid SML” in some (usually small and annoyingly nitpicky) way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Type Check: One of the type checking rules didn’t work out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Runtime: Your program did something while running that it shouldn’t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best way to debug is to read what you wrote carefully, and think about it.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Comparison Operators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can compare numbers in SML!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Each of these operators has 2 subexpressions of type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/>
              <a:t>, and produces a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bool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121" name="Shape 121"/>
          <p:cNvGraphicFramePr/>
          <p:nvPr/>
        </p:nvGraphicFramePr>
        <p:xfrm>
          <a:off x="822475" y="2487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{C889BA15-EAAA-40C9-8D0B-ABC6D30D523A}</a:tableStyleId>
              </a:tblPr>
              <a:tblGrid>
                <a:gridCol w="24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9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8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en" sz="2400"/>
                        <a:t> (Equality)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</a:t>
                      </a:r>
                      <a:r>
                        <a:rPr lang="en" sz="2400"/>
                        <a:t> (Less than)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&lt;=</a:t>
                      </a:r>
                      <a:r>
                        <a:rPr lang="en" sz="2400"/>
                        <a:t> (Less than or equal)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&lt;&gt;</a:t>
                      </a:r>
                      <a:r>
                        <a:rPr lang="en" sz="2400"/>
                        <a:t> (Inequality)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</a:t>
                      </a:r>
                      <a:r>
                        <a:rPr lang="en" sz="2400"/>
                        <a:t> (Greater than)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&gt;=</a:t>
                      </a:r>
                      <a:r>
                        <a:rPr lang="en" sz="2400"/>
                        <a:t> (Greater than or equal)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Boolean Operators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can also perform logical operations over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r>
              <a:rPr lang="en"/>
              <a:t>s!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/>
              <a:t> </a:t>
            </a:r>
          </a:p>
        </p:txBody>
      </p:sp>
      <p:graphicFrame>
        <p:nvGraphicFramePr>
          <p:cNvPr id="128" name="Shape 128"/>
          <p:cNvGraphicFramePr/>
          <p:nvPr/>
        </p:nvGraphicFramePr>
        <p:xfrm>
          <a:off x="613825" y="1879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{C889BA15-EAAA-40C9-8D0B-ABC6D30D523A}</a:tableStyleId>
              </a:tblPr>
              <a:tblGrid>
                <a:gridCol w="196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81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Operation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Syntax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Type-Checking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Evaluation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andalso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e1 </a:t>
                      </a: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andalso</a:t>
                      </a:r>
                      <a:r>
                        <a:rPr lang="en" sz="1800"/>
                        <a:t> e2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e1 and e2 have type bool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Same as Java’s e1 &amp;&amp; e2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orelse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e1 </a:t>
                      </a: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orelse</a:t>
                      </a:r>
                      <a:r>
                        <a:rPr lang="en" sz="1800"/>
                        <a:t> e2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</a:rPr>
                        <a:t>e1 and e2 have type bool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Same as Java’s e1 || e2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1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</a:t>
                      </a:r>
                      <a:r>
                        <a:rPr lang="en" sz="1800"/>
                        <a:t> e1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e1 has type bool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Same as Java’s !e1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9" name="Shape 129"/>
          <p:cNvSpPr txBox="1"/>
          <p:nvPr/>
        </p:nvSpPr>
        <p:spPr>
          <a:xfrm>
            <a:off x="613775" y="4624100"/>
            <a:ext cx="7874100" cy="238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Technical note: andalso/orelse are SML builtins as they use short-circuit evaluation.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Testing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don’t have a unit testing framework (too heavyweight for 5 weeks)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should still test your code!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val test1 = ((4 div 4) = 1);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(* Neat trick for creating hard-fail tests: *)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val true = ((4 div 4) = 1);</a:t>
            </a:r>
          </a:p>
          <a:p>
            <a:pPr lvl="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4067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Introduction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Setup: get everything running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Emacs Basics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ML development workflow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Shadowing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Debugging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Comparison Operators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Boolean Operators</a:t>
            </a:r>
          </a:p>
          <a:p>
            <a:pPr marL="457200" lvl="0" indent="-228600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</a:pPr>
            <a:r>
              <a:rPr lang="en"/>
              <a:t>Testing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Xander Lent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4th-year undergrad, Computer Engineering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Interested in Systems, [Computer] Architecture, P.L., etc. 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There are exciting challenges and fascinating ideas where hardware and software meet!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Personal Journey, answering these questions: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How do computers work?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Why do they work that way?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Course Resources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have a ton of course resources. Please use them!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you get stuck or need help: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har char="●"/>
            </a:pPr>
            <a:r>
              <a:rPr lang="en"/>
              <a:t>Email the staff list! </a:t>
            </a:r>
            <a:r>
              <a:rPr lang="en" u="sng">
                <a:solidFill>
                  <a:schemeClr val="hlink"/>
                </a:solidFill>
                <a:hlinkClick r:id="rId3"/>
              </a:rPr>
              <a:t>cse341-staff@cs.washington.edu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Char char="●"/>
            </a:pPr>
            <a:r>
              <a:rPr lang="en"/>
              <a:t>Come to Office Hours (Every Weekday, see website)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We’re here for you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Setup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Excellent guide located on the course website: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https://courses.cs.washington.edu/courses/cse341/17au/sml_emacs.pdf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We’re going to spend about 5 minutes setting up now (so you can follow along for the rest of section)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need 3 things installed: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Emacs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SML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/>
              <a:t>SML mode for Emacs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Emacs Basics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17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Don’t be scared!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Commands have particular notation: C-x means hold Ctrl while pressing x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Meta key is Alt (thus M-z means hold Alt, press z)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C-x C-s is Save File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C-x C-f is Open File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C-x C-c is Exit Emacs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C-g is Escape (Abort any partial command you may have entered)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ML Development Workflow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REPL means </a:t>
            </a:r>
            <a:r>
              <a:rPr lang="en" b="1"/>
              <a:t>R</a:t>
            </a:r>
            <a:r>
              <a:rPr lang="en"/>
              <a:t>ead </a:t>
            </a:r>
            <a:r>
              <a:rPr lang="en" b="1"/>
              <a:t>E</a:t>
            </a:r>
            <a:r>
              <a:rPr lang="en"/>
              <a:t>val </a:t>
            </a:r>
            <a:r>
              <a:rPr lang="en" b="1"/>
              <a:t>P</a:t>
            </a:r>
            <a:r>
              <a:rPr lang="en"/>
              <a:t>rint </a:t>
            </a:r>
            <a:r>
              <a:rPr lang="en" b="1"/>
              <a:t>L</a:t>
            </a:r>
            <a:r>
              <a:rPr lang="en"/>
              <a:t>oop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 can type in any ML code you want, it will evaluate it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Useful to put code in .sml file for reuse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Every command must end in a semicolon (;)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Load .sml files into REPL with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"/>
              <a:t> command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Shadowing</a:t>
            </a:r>
          </a:p>
        </p:txBody>
      </p:sp>
      <p:sp>
        <p:nvSpPr>
          <p:cNvPr id="97" name="Shape 97"/>
          <p:cNvSpPr/>
          <p:nvPr/>
        </p:nvSpPr>
        <p:spPr>
          <a:xfrm>
            <a:off x="193525" y="1528275"/>
            <a:ext cx="2709300" cy="1321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val a = 1;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val b = 2;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val a = 3;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3038400" y="1528275"/>
            <a:ext cx="3418500" cy="132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a -&gt; int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a -&gt; int, b -&gt; int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a -&gt; int, b -&gt; int, a -&gt; int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3038400" y="1528275"/>
            <a:ext cx="3418500" cy="132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a -&gt; 1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a -&gt; 1, b -&gt; 2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a -&gt; 1, b -&gt; 2, a -&gt; 3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254000" y="3132675"/>
            <a:ext cx="8345700" cy="180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You can’t change a variable, but you can add another with the same name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When looking for a variable definition, most recent is always used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Shadowing is usually considered bad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3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Shadowing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27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behavior, along with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use </a:t>
            </a:r>
            <a:r>
              <a:rPr lang="en"/>
              <a:t>in the REPL can lead to confusing effects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Suppose I have the following program: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 load that into the REPL with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"/>
              <a:t>. Now, I decide to change my program, and I delete a line, giving this: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I load that into the REPL without restarting the REPL. What goes wrong?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(Hint: what is the value of y?)</a:t>
            </a:r>
          </a:p>
        </p:txBody>
      </p:sp>
      <p:sp>
        <p:nvSpPr>
          <p:cNvPr id="107" name="Shape 107"/>
          <p:cNvSpPr/>
          <p:nvPr/>
        </p:nvSpPr>
        <p:spPr>
          <a:xfrm>
            <a:off x="4532925" y="1685525"/>
            <a:ext cx="2583900" cy="963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val x = 8;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val y = 2;</a:t>
            </a:r>
          </a:p>
        </p:txBody>
      </p:sp>
      <p:sp>
        <p:nvSpPr>
          <p:cNvPr id="108" name="Shape 108"/>
          <p:cNvSpPr/>
          <p:nvPr/>
        </p:nvSpPr>
        <p:spPr>
          <a:xfrm>
            <a:off x="3040350" y="3107900"/>
            <a:ext cx="2583900" cy="472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val x = 8;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794</Words>
  <Application>Microsoft Office PowerPoint</Application>
  <PresentationFormat>On-screen Show (16:9)</PresentationFormat>
  <Paragraphs>122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Courier New</vt:lpstr>
      <vt:lpstr>Simple Light</vt:lpstr>
      <vt:lpstr>CSE 341</vt:lpstr>
      <vt:lpstr>Agenda</vt:lpstr>
      <vt:lpstr>Introduction</vt:lpstr>
      <vt:lpstr>Course Resources</vt:lpstr>
      <vt:lpstr>Setup</vt:lpstr>
      <vt:lpstr>Emacs Basics</vt:lpstr>
      <vt:lpstr>ML Development Workflow</vt:lpstr>
      <vt:lpstr>Shadowing</vt:lpstr>
      <vt:lpstr>Shadowing</vt:lpstr>
      <vt:lpstr>Debugging</vt:lpstr>
      <vt:lpstr>Comparison Operators</vt:lpstr>
      <vt:lpstr>Boolean Operators</vt:lpstr>
      <vt:lpstr>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</dc:title>
  <dc:creator>Dan Grossman</dc:creator>
  <cp:lastModifiedBy>Dan Grossman</cp:lastModifiedBy>
  <cp:revision>1</cp:revision>
  <dcterms:modified xsi:type="dcterms:W3CDTF">2017-09-29T12:59:34Z</dcterms:modified>
</cp:coreProperties>
</file>