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Nested Patterns</a:t>
            </a:r>
            <a:br>
              <a:rPr lang="en-US" sz="3200" i="0" dirty="0" smtClean="0"/>
            </a:br>
            <a:r>
              <a:rPr lang="en-US" sz="3200" i="0" dirty="0" smtClean="0"/>
              <a:t>Exceptions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10" name="Picture 9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n,acc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in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sml</a:t>
            </a:r>
            <a:r>
              <a:rPr lang="en-US" sz="2000" b="0" dirty="0" smtClean="0">
                <a:latin typeface="+mj-lt"/>
              </a:rPr>
              <a:t> files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MyFirstException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5105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 (7,9))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096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adds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 smtClean="0"/>
              <a:t>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57835</TotalTime>
  <Words>1744</Words>
  <Application>Microsoft Office PowerPoint</Application>
  <PresentationFormat>On-screen Show (4:3)</PresentationFormat>
  <Paragraphs>354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6 Nested Patterns Exceptions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823</cp:revision>
  <cp:lastPrinted>2011-09-27T20:26:28Z</cp:lastPrinted>
  <dcterms:created xsi:type="dcterms:W3CDTF">2009-03-13T20:43:19Z</dcterms:created>
  <dcterms:modified xsi:type="dcterms:W3CDTF">2017-04-03T18:09:17Z</dcterms:modified>
</cp:coreProperties>
</file>