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1" d="100"/>
          <a:sy n="101" d="100"/>
        </p:scale>
        <p:origin x="-438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559196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 everything is an equality type (real is not)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Tuples / record / lists are equality types if and only if the components are equality types</a:t>
            </a:r>
          </a:p>
        </p:txBody>
      </p:sp>
      <p:sp>
        <p:nvSpPr>
          <p:cNvPr id="168" name="Shape 16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4" name="Shape 174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only way to construct values of the datatype is with the constructors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Types are interchangeable in EVERY way.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the date order example.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 will print date or int * int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Will print whatever it figures out first.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CSE 341</a:t>
            </a:r>
            <a:b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 2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/>
              <a:t>Spencer Pearson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Spring </a:t>
            </a:r>
            <a:r>
              <a:rPr lang="en-US" sz="24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2017</a:t>
            </a:r>
            <a:endParaRPr lang="en-US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304800" y="5943601"/>
            <a:ext cx="8354079" cy="30777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Adapted from slides by Nicholas Shahan</a:t>
            </a:r>
            <a:r>
              <a:rPr lang="en-US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Patrick Larson, and Dan Grossman</a:t>
            </a:r>
          </a:p>
        </p:txBody>
      </p:sp>
      <p:pic>
        <p:nvPicPr>
          <p:cNvPr id="92" name="Shape 92" descr="cse_logo_80x1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179" y="2000251"/>
            <a:ext cx="1904999" cy="114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 descr="WashingtonColorSeal-21-cli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07480" y="1887538"/>
            <a:ext cx="1371599" cy="1371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Equality Types</a:t>
            </a: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28650" y="2844799"/>
            <a:ext cx="7886700" cy="68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list contains function…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Equality Types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double quoted variable arises from use of the </a:t>
            </a:r>
            <a:b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operator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can use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on most types like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string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tuples (that contain only “equality types”)</a:t>
            </a:r>
          </a:p>
          <a:p>
            <a:pPr marL="6858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Functions and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real</a:t>
            </a: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are not ”equality types”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Generality rules work the same, except substitution must be some type which can be compared with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rgbClr val="FF0000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You can ignore warnings about “calling polyEqual”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Syntactic Sugar</a:t>
            </a: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If-then-else is implemented as syntactic sugar for a case statement.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Function-pattern-case syntax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Synonyms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Generality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Equality Types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Syntactic Sugar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Synonyms</a:t>
            </a:r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2187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does 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* int * int</a:t>
            </a:r>
            <a:r>
              <a:rPr lang="en-US" sz="2800" b="0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represent?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HW1 we called it a date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Wouldn’t it be nice to reflect this representation in the source code itself?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107" name="Shape 107"/>
          <p:cNvSpPr/>
          <p:nvPr/>
        </p:nvSpPr>
        <p:spPr>
          <a:xfrm>
            <a:off x="628650" y="4554973"/>
            <a:ext cx="5984330" cy="52321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8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date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8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lang="en-US" sz="28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 </a:t>
            </a:r>
            <a:r>
              <a:rPr lang="en-US" sz="2800" b="1" i="0" u="none" strike="noStrike" cap="none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-US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int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70C0"/>
              </a:buClr>
              <a:buSzPct val="25000"/>
              <a:buFont typeface="Courier New"/>
              <a:buNone/>
            </a:pPr>
            <a:r>
              <a:rPr lang="en-US" sz="4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44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vs </a:t>
            </a:r>
            <a:r>
              <a:rPr lang="en-US" sz="4400" b="1" i="0" u="none" strike="noStrike" cap="none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12020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introduces a new type name, distinct from all existing types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/>
          <p:nvPr/>
        </p:nvSpPr>
        <p:spPr>
          <a:xfrm>
            <a:off x="628650" y="4396105"/>
            <a:ext cx="7886700" cy="120205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type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just another name</a:t>
            </a:r>
          </a:p>
        </p:txBody>
      </p:sp>
      <p:sp>
        <p:nvSpPr>
          <p:cNvPr id="116" name="Shape 116"/>
          <p:cNvSpPr txBox="1"/>
          <p:nvPr/>
        </p:nvSpPr>
        <p:spPr>
          <a:xfrm>
            <a:off x="949959" y="2938144"/>
            <a:ext cx="7467600" cy="9905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datatype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suit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Club</a:t>
            </a: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Diamond</a:t>
            </a: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Heart</a:t>
            </a: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Spade;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SzPct val="25000"/>
              <a:buNone/>
            </a:pPr>
            <a:r>
              <a:rPr lang="en-US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datatype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rank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Jack</a:t>
            </a: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Queen</a:t>
            </a: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King</a:t>
            </a: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Ace</a:t>
            </a: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200"/>
              </a:spcBef>
              <a:buSzPct val="25000"/>
              <a:buNone/>
            </a:pP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			 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|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Num</a:t>
            </a:r>
            <a:r>
              <a:rPr lang="en-US" sz="2000" b="1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of</a:t>
            </a:r>
            <a:r>
              <a:rPr lang="en-US" sz="2000" b="1">
                <a:solidFill>
                  <a:srgbClr val="1E4E79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int;</a:t>
            </a:r>
          </a:p>
        </p:txBody>
      </p:sp>
      <p:sp>
        <p:nvSpPr>
          <p:cNvPr id="117" name="Shape 117"/>
          <p:cNvSpPr/>
          <p:nvPr/>
        </p:nvSpPr>
        <p:spPr>
          <a:xfrm>
            <a:off x="949949" y="5112500"/>
            <a:ext cx="3957300" cy="36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type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card</a:t>
            </a:r>
            <a:r>
              <a:rPr lang="en-US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=</a:t>
            </a:r>
            <a:r>
              <a:rPr lang="en-US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suit</a:t>
            </a:r>
            <a:r>
              <a:rPr lang="en-US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00B050"/>
                </a:solidFill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-US" sz="2000" b="1">
                <a:solidFill>
                  <a:srgbClr val="0070C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2000" b="1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rank;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Synonyms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Why? 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 now, just for convenience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 doesn’t let us do anything new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Later in the course we will see another use related to modularity.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Generality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28650" y="2973705"/>
            <a:ext cx="7886700" cy="7143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Write a function that </a:t>
            </a:r>
            <a:r>
              <a:rPr lang="en-US"/>
              <a:t>appends two string lists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 Generality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6614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would expect</a:t>
            </a:r>
          </a:p>
        </p:txBody>
      </p:sp>
      <p:sp>
        <p:nvSpPr>
          <p:cNvPr id="136" name="Shape 136"/>
          <p:cNvSpPr/>
          <p:nvPr/>
        </p:nvSpPr>
        <p:spPr>
          <a:xfrm>
            <a:off x="923290" y="2487027"/>
            <a:ext cx="7479030" cy="40010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string list * string list -&gt; string list</a:t>
            </a:r>
          </a:p>
        </p:txBody>
      </p:sp>
      <p:sp>
        <p:nvSpPr>
          <p:cNvPr id="137" name="Shape 137"/>
          <p:cNvSpPr/>
          <p:nvPr/>
        </p:nvSpPr>
        <p:spPr>
          <a:xfrm>
            <a:off x="923290" y="3820925"/>
            <a:ext cx="4493538" cy="40010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‘a list * ‘a list -&gt; ‘a list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628650" y="3159522"/>
            <a:ext cx="7886700" cy="6614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the type checker found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28650" y="4629785"/>
            <a:ext cx="7886700" cy="6614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Why is this OK?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More General Types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6614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type</a:t>
            </a:r>
          </a:p>
        </p:txBody>
      </p:sp>
      <p:sp>
        <p:nvSpPr>
          <p:cNvPr id="146" name="Shape 146"/>
          <p:cNvSpPr/>
          <p:nvPr/>
        </p:nvSpPr>
        <p:spPr>
          <a:xfrm>
            <a:off x="1361374" y="2487025"/>
            <a:ext cx="6652200" cy="400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‘a list * ‘a list -&gt; ‘a list</a:t>
            </a:r>
          </a:p>
        </p:txBody>
      </p:sp>
      <p:sp>
        <p:nvSpPr>
          <p:cNvPr id="147" name="Shape 147"/>
          <p:cNvSpPr/>
          <p:nvPr/>
        </p:nvSpPr>
        <p:spPr>
          <a:xfrm>
            <a:off x="1357175" y="3626590"/>
            <a:ext cx="6656400" cy="400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string list * string list -&gt; string list</a:t>
            </a:r>
          </a:p>
        </p:txBody>
      </p:sp>
      <p:sp>
        <p:nvSpPr>
          <p:cNvPr id="148" name="Shape 148"/>
          <p:cNvSpPr txBox="1"/>
          <p:nvPr/>
        </p:nvSpPr>
        <p:spPr>
          <a:xfrm>
            <a:off x="628650" y="2965185"/>
            <a:ext cx="7886700" cy="6614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is </a:t>
            </a:r>
            <a:r>
              <a:rPr lang="en-US" sz="28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more general</a:t>
            </a:r>
            <a:r>
              <a:rPr lang="en-US" sz="28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 the type</a:t>
            </a:r>
          </a:p>
        </p:txBody>
      </p:sp>
      <p:sp>
        <p:nvSpPr>
          <p:cNvPr id="149" name="Shape 149"/>
          <p:cNvSpPr txBox="1"/>
          <p:nvPr/>
        </p:nvSpPr>
        <p:spPr>
          <a:xfrm>
            <a:off x="628650" y="4057178"/>
            <a:ext cx="7886700" cy="6614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and “can be used” as </a:t>
            </a:r>
            <a:r>
              <a:rPr lang="en-US" sz="28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any less general type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such as</a:t>
            </a:r>
          </a:p>
        </p:txBody>
      </p:sp>
      <p:sp>
        <p:nvSpPr>
          <p:cNvPr id="150" name="Shape 150"/>
          <p:cNvSpPr/>
          <p:nvPr/>
        </p:nvSpPr>
        <p:spPr>
          <a:xfrm>
            <a:off x="1357175" y="4718587"/>
            <a:ext cx="6656400" cy="400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list * int list -&gt; int list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628650" y="5280025"/>
            <a:ext cx="7886700" cy="66140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But it is </a:t>
            </a:r>
            <a:r>
              <a:rPr lang="en-US" sz="2800" u="sng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not</a:t>
            </a:r>
            <a:r>
              <a:rPr lang="en-US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more general than the type</a:t>
            </a:r>
          </a:p>
        </p:txBody>
      </p:sp>
      <p:sp>
        <p:nvSpPr>
          <p:cNvPr id="152" name="Shape 152"/>
          <p:cNvSpPr/>
          <p:nvPr/>
        </p:nvSpPr>
        <p:spPr>
          <a:xfrm>
            <a:off x="1357175" y="5941438"/>
            <a:ext cx="6656400" cy="400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0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int list * string list -&gt; int list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Type Generality Rule</a:t>
            </a:r>
          </a:p>
        </p:txBody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“more general” rule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 type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t1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is </a:t>
            </a:r>
            <a:r>
              <a:rPr lang="en-US" sz="2800" b="0" i="0" u="sng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more general</a:t>
            </a:r>
            <a:r>
              <a:rPr lang="en-US" sz="2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 the type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t2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if 	you can take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t1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800" b="0" i="0" u="sng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replace its type variables </a:t>
            </a:r>
            <a:r>
              <a:rPr lang="en-US" sz="2800" b="0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800" b="0" i="0" u="sng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consistently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and get </a:t>
            </a:r>
            <a:r>
              <a:rPr lang="en-US" sz="28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t2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382</Words>
  <Application>Microsoft Office PowerPoint</Application>
  <PresentationFormat>On-screen Show (4:3)</PresentationFormat>
  <Paragraphs>73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CSE 341 Section 2</vt:lpstr>
      <vt:lpstr>Today’s Agenda</vt:lpstr>
      <vt:lpstr>Type Synonyms</vt:lpstr>
      <vt:lpstr>type vs datatype</vt:lpstr>
      <vt:lpstr>Type Synonyms</vt:lpstr>
      <vt:lpstr>Type Generality</vt:lpstr>
      <vt:lpstr>Type Generality</vt:lpstr>
      <vt:lpstr>More General Types</vt:lpstr>
      <vt:lpstr>The Type Generality Rule</vt:lpstr>
      <vt:lpstr>Equality Types</vt:lpstr>
      <vt:lpstr>Equality Types</vt:lpstr>
      <vt:lpstr>Syntactic Sugar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341 Section 2</dc:title>
  <dc:creator>Dan Grossman</dc:creator>
  <cp:lastModifiedBy>cse</cp:lastModifiedBy>
  <cp:revision>1</cp:revision>
  <dcterms:modified xsi:type="dcterms:W3CDTF">2017-04-10T16:03:52Z</dcterms:modified>
</cp:coreProperties>
</file>