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5143500" cx="9144000"/>
  <p:notesSz cx="6858000" cy="9144000"/>
  <p:embeddedFontLst>
    <p:embeddedFont>
      <p:font typeface="Roboto"/>
      <p:regular r:id="rId13"/>
      <p:bold r:id="rId14"/>
      <p:italic r:id="rId15"/>
      <p:boldItalic r:id="rId16"/>
    </p:embeddedFont>
    <p:embeddedFont>
      <p:font typeface="Roboto Mono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Mono-boldItalic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Roboto-regular.fntdata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Roboto-italic.fntdata"/><Relationship Id="rId14" Type="http://schemas.openxmlformats.org/officeDocument/2006/relationships/font" Target="fonts/Roboto-bold.fntdata"/><Relationship Id="rId17" Type="http://schemas.openxmlformats.org/officeDocument/2006/relationships/font" Target="fonts/RobotoMono-regular.fntdata"/><Relationship Id="rId16" Type="http://schemas.openxmlformats.org/officeDocument/2006/relationships/font" Target="fonts/Roboto-boldItalic.fntdata"/><Relationship Id="rId5" Type="http://schemas.openxmlformats.org/officeDocument/2006/relationships/slide" Target="slides/slide1.xml"/><Relationship Id="rId19" Type="http://schemas.openxmlformats.org/officeDocument/2006/relationships/font" Target="fonts/RobotoMono-italic.fntdata"/><Relationship Id="rId6" Type="http://schemas.openxmlformats.org/officeDocument/2006/relationships/slide" Target="slides/slide2.xml"/><Relationship Id="rId18" Type="http://schemas.openxmlformats.org/officeDocument/2006/relationships/font" Target="fonts/RobotoMono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buSzPct val="100000"/>
              <a:defRPr sz="4800"/>
            </a:lvl1pPr>
            <a:lvl2pPr lvl="1" rtl="0">
              <a:spcBef>
                <a:spcPts val="0"/>
              </a:spcBef>
              <a:buSzPct val="100000"/>
              <a:defRPr sz="4800"/>
            </a:lvl2pPr>
            <a:lvl3pPr lvl="2" rtl="0">
              <a:spcBef>
                <a:spcPts val="0"/>
              </a:spcBef>
              <a:buSzPct val="100000"/>
              <a:defRPr sz="4800"/>
            </a:lvl3pPr>
            <a:lvl4pPr lvl="3" rtl="0">
              <a:spcBef>
                <a:spcPts val="0"/>
              </a:spcBef>
              <a:buSzPct val="100000"/>
              <a:defRPr sz="4800"/>
            </a:lvl4pPr>
            <a:lvl5pPr lvl="4" rtl="0">
              <a:spcBef>
                <a:spcPts val="0"/>
              </a:spcBef>
              <a:buSzPct val="100000"/>
              <a:defRPr sz="4800"/>
            </a:lvl5pPr>
            <a:lvl6pPr lvl="5" rtl="0">
              <a:spcBef>
                <a:spcPts val="0"/>
              </a:spcBef>
              <a:buSzPct val="100000"/>
              <a:defRPr sz="4800"/>
            </a:lvl6pPr>
            <a:lvl7pPr lvl="6" rtl="0">
              <a:spcBef>
                <a:spcPts val="0"/>
              </a:spcBef>
              <a:buSzPct val="100000"/>
              <a:defRPr sz="4800"/>
            </a:lvl7pPr>
            <a:lvl8pPr lvl="7" rtl="0">
              <a:spcBef>
                <a:spcPts val="0"/>
              </a:spcBef>
              <a:buSzPct val="100000"/>
              <a:defRPr sz="4800"/>
            </a:lvl8pPr>
            <a:lvl9pPr lvl="8" rtl="0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bg>
      <p:bgPr>
        <a:solidFill>
          <a:schemeClr val="accent4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1pPr>
            <a:lvl2pPr lvl="1" rtl="0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2pPr>
            <a:lvl3pPr lvl="2" rtl="0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3pPr>
            <a:lvl4pPr lvl="3" rtl="0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4pPr>
            <a:lvl5pPr lvl="4" rtl="0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5pPr>
            <a:lvl6pPr lvl="5" rtl="0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6pPr>
            <a:lvl7pPr lvl="6" rtl="0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7pPr>
            <a:lvl8pPr lvl="7" rtl="0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8pPr>
            <a:lvl9pPr lvl="8" rtl="0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 algn="ctr">
              <a:spcBef>
                <a:spcPts val="0"/>
              </a:spcBef>
              <a:defRPr/>
            </a:lvl1pPr>
            <a:lvl2pPr lvl="1" rtl="0" algn="ctr">
              <a:spcBef>
                <a:spcPts val="0"/>
              </a:spcBef>
              <a:defRPr/>
            </a:lvl2pPr>
            <a:lvl3pPr lvl="2" rtl="0" algn="ctr">
              <a:spcBef>
                <a:spcPts val="0"/>
              </a:spcBef>
              <a:defRPr/>
            </a:lvl3pPr>
            <a:lvl4pPr lvl="3" rtl="0" algn="ctr">
              <a:spcBef>
                <a:spcPts val="0"/>
              </a:spcBef>
              <a:defRPr/>
            </a:lvl4pPr>
            <a:lvl5pPr lvl="4" rtl="0" algn="ctr">
              <a:spcBef>
                <a:spcPts val="0"/>
              </a:spcBef>
              <a:defRPr/>
            </a:lvl5pPr>
            <a:lvl6pPr lvl="5" rtl="0" algn="ctr">
              <a:spcBef>
                <a:spcPts val="0"/>
              </a:spcBef>
              <a:defRPr/>
            </a:lvl6pPr>
            <a:lvl7pPr lvl="6" rtl="0" algn="ctr">
              <a:spcBef>
                <a:spcPts val="0"/>
              </a:spcBef>
              <a:defRPr/>
            </a:lvl7pPr>
            <a:lvl8pPr lvl="7" rtl="0" algn="ctr">
              <a:spcBef>
                <a:spcPts val="0"/>
              </a:spcBef>
              <a:defRPr/>
            </a:lvl8pPr>
            <a:lvl9pPr lvl="8" rtl="0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bg>
      <p:bgPr>
        <a:solidFill>
          <a:schemeClr val="accent4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buSzPct val="100000"/>
              <a:defRPr sz="4200"/>
            </a:lvl1pPr>
            <a:lvl2pPr lvl="1" rtl="0">
              <a:spcBef>
                <a:spcPts val="0"/>
              </a:spcBef>
              <a:buSzPct val="100000"/>
              <a:defRPr sz="4200"/>
            </a:lvl2pPr>
            <a:lvl3pPr lvl="2" rtl="0">
              <a:spcBef>
                <a:spcPts val="0"/>
              </a:spcBef>
              <a:buSzPct val="100000"/>
              <a:defRPr sz="4200"/>
            </a:lvl3pPr>
            <a:lvl4pPr lvl="3" rtl="0">
              <a:spcBef>
                <a:spcPts val="0"/>
              </a:spcBef>
              <a:buSzPct val="100000"/>
              <a:defRPr sz="4200"/>
            </a:lvl4pPr>
            <a:lvl5pPr lvl="4" rtl="0">
              <a:spcBef>
                <a:spcPts val="0"/>
              </a:spcBef>
              <a:buSzPct val="100000"/>
              <a:defRPr sz="4200"/>
            </a:lvl5pPr>
            <a:lvl6pPr lvl="5" rtl="0">
              <a:spcBef>
                <a:spcPts val="0"/>
              </a:spcBef>
              <a:buSzPct val="100000"/>
              <a:defRPr sz="4200"/>
            </a:lvl6pPr>
            <a:lvl7pPr lvl="6" rtl="0">
              <a:spcBef>
                <a:spcPts val="0"/>
              </a:spcBef>
              <a:buSzPct val="100000"/>
              <a:defRPr sz="4200"/>
            </a:lvl7pPr>
            <a:lvl8pPr lvl="7" rtl="0">
              <a:spcBef>
                <a:spcPts val="0"/>
              </a:spcBef>
              <a:buSzPct val="100000"/>
              <a:defRPr sz="4200"/>
            </a:lvl8pPr>
            <a:lvl9pPr lvl="8" rtl="0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" name="Shape 2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" name="Shape 26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" name="Shape 27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x="471900" y="1919075"/>
            <a:ext cx="3999900" cy="2710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buSzPct val="100000"/>
              <a:defRPr sz="1400"/>
            </a:lvl1pPr>
            <a:lvl2pPr lvl="1" rtl="0">
              <a:spcBef>
                <a:spcPts val="0"/>
              </a:spcBef>
              <a:buSzPct val="100000"/>
              <a:defRPr sz="1200"/>
            </a:lvl2pPr>
            <a:lvl3pPr lvl="2" rtl="0">
              <a:spcBef>
                <a:spcPts val="0"/>
              </a:spcBef>
              <a:buSzPct val="100000"/>
              <a:defRPr sz="1200"/>
            </a:lvl3pPr>
            <a:lvl4pPr lvl="3" rtl="0">
              <a:spcBef>
                <a:spcPts val="0"/>
              </a:spcBef>
              <a:buSzPct val="100000"/>
              <a:defRPr sz="1200"/>
            </a:lvl4pPr>
            <a:lvl5pPr lvl="4" rtl="0">
              <a:spcBef>
                <a:spcPts val="0"/>
              </a:spcBef>
              <a:buSzPct val="100000"/>
              <a:defRPr sz="1200"/>
            </a:lvl5pPr>
            <a:lvl6pPr lvl="5" rtl="0">
              <a:spcBef>
                <a:spcPts val="0"/>
              </a:spcBef>
              <a:buSzPct val="100000"/>
              <a:defRPr sz="1200"/>
            </a:lvl6pPr>
            <a:lvl7pPr lvl="6" rtl="0">
              <a:spcBef>
                <a:spcPts val="0"/>
              </a:spcBef>
              <a:buSzPct val="100000"/>
              <a:defRPr sz="1200"/>
            </a:lvl7pPr>
            <a:lvl8pPr lvl="7" rtl="0">
              <a:spcBef>
                <a:spcPts val="0"/>
              </a:spcBef>
              <a:buSzPct val="100000"/>
              <a:defRPr sz="1200"/>
            </a:lvl8pPr>
            <a:lvl9pPr lvl="8" rtl="0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9" name="Shape 29"/>
          <p:cNvSpPr txBox="1"/>
          <p:nvPr>
            <p:ph idx="2" type="body"/>
          </p:nvPr>
        </p:nvSpPr>
        <p:spPr>
          <a:xfrm>
            <a:off x="4694250" y="1919075"/>
            <a:ext cx="3999900" cy="2710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buSzPct val="100000"/>
              <a:defRPr sz="1400"/>
            </a:lvl1pPr>
            <a:lvl2pPr lvl="1" rtl="0">
              <a:spcBef>
                <a:spcPts val="0"/>
              </a:spcBef>
              <a:buSzPct val="100000"/>
              <a:defRPr sz="1200"/>
            </a:lvl2pPr>
            <a:lvl3pPr lvl="2" rtl="0">
              <a:spcBef>
                <a:spcPts val="0"/>
              </a:spcBef>
              <a:buSzPct val="100000"/>
              <a:defRPr sz="1200"/>
            </a:lvl3pPr>
            <a:lvl4pPr lvl="3" rtl="0">
              <a:spcBef>
                <a:spcPts val="0"/>
              </a:spcBef>
              <a:buSzPct val="100000"/>
              <a:defRPr sz="1200"/>
            </a:lvl4pPr>
            <a:lvl5pPr lvl="4" rtl="0">
              <a:spcBef>
                <a:spcPts val="0"/>
              </a:spcBef>
              <a:buSzPct val="100000"/>
              <a:defRPr sz="1200"/>
            </a:lvl5pPr>
            <a:lvl6pPr lvl="5" rtl="0">
              <a:spcBef>
                <a:spcPts val="0"/>
              </a:spcBef>
              <a:buSzPct val="100000"/>
              <a:defRPr sz="1200"/>
            </a:lvl6pPr>
            <a:lvl7pPr lvl="6" rtl="0">
              <a:spcBef>
                <a:spcPts val="0"/>
              </a:spcBef>
              <a:buSzPct val="100000"/>
              <a:defRPr sz="1200"/>
            </a:lvl7pPr>
            <a:lvl8pPr lvl="7" rtl="0">
              <a:spcBef>
                <a:spcPts val="0"/>
              </a:spcBef>
              <a:buSzPct val="100000"/>
              <a:defRPr sz="1200"/>
            </a:lvl8pPr>
            <a:lvl9pPr lvl="8" rtl="0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" name="Shape 34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buSzPct val="100000"/>
              <a:defRPr sz="1800"/>
            </a:lvl1pPr>
            <a:lvl2pPr lvl="1" rtl="0">
              <a:spcBef>
                <a:spcPts val="0"/>
              </a:spcBef>
              <a:buSzPct val="100000"/>
              <a:defRPr sz="1800"/>
            </a:lvl2pPr>
            <a:lvl3pPr lvl="2" rtl="0">
              <a:spcBef>
                <a:spcPts val="0"/>
              </a:spcBef>
              <a:buSzPct val="100000"/>
              <a:defRPr sz="1800"/>
            </a:lvl3pPr>
            <a:lvl4pPr lvl="3" rtl="0">
              <a:spcBef>
                <a:spcPts val="0"/>
              </a:spcBef>
              <a:buSzPct val="100000"/>
              <a:defRPr sz="1800"/>
            </a:lvl4pPr>
            <a:lvl5pPr lvl="4" rtl="0">
              <a:spcBef>
                <a:spcPts val="0"/>
              </a:spcBef>
              <a:buSzPct val="100000"/>
              <a:defRPr sz="1800"/>
            </a:lvl5pPr>
            <a:lvl6pPr lvl="5" rtl="0">
              <a:spcBef>
                <a:spcPts val="0"/>
              </a:spcBef>
              <a:buSzPct val="100000"/>
              <a:defRPr sz="1800"/>
            </a:lvl6pPr>
            <a:lvl7pPr lvl="6" rtl="0">
              <a:spcBef>
                <a:spcPts val="0"/>
              </a:spcBef>
              <a:buSzPct val="100000"/>
              <a:defRPr sz="1800"/>
            </a:lvl7pPr>
            <a:lvl8pPr lvl="7" rtl="0">
              <a:spcBef>
                <a:spcPts val="0"/>
              </a:spcBef>
              <a:buSzPct val="100000"/>
              <a:defRPr sz="1800"/>
            </a:lvl8pPr>
            <a:lvl9pPr lvl="8" rtl="0">
              <a:spcBef>
                <a:spcPts val="0"/>
              </a:spcBef>
              <a:buSzPct val="100000"/>
              <a:defRPr sz="1800"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" name="Shape 38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" name="Shape 39"/>
          <p:cNvSpPr txBox="1"/>
          <p:nvPr>
            <p:ph type="title"/>
          </p:nvPr>
        </p:nvSpPr>
        <p:spPr>
          <a:xfrm>
            <a:off x="226077" y="357800"/>
            <a:ext cx="2808000" cy="953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buSzPct val="100000"/>
              <a:defRPr sz="2400"/>
            </a:lvl1pPr>
            <a:lvl2pPr lvl="1" rtl="0">
              <a:spcBef>
                <a:spcPts val="0"/>
              </a:spcBef>
              <a:buSzPct val="100000"/>
              <a:defRPr sz="2400"/>
            </a:lvl2pPr>
            <a:lvl3pPr lvl="2" rtl="0">
              <a:spcBef>
                <a:spcPts val="0"/>
              </a:spcBef>
              <a:buSzPct val="100000"/>
              <a:defRPr sz="2400"/>
            </a:lvl3pPr>
            <a:lvl4pPr lvl="3" rtl="0">
              <a:spcBef>
                <a:spcPts val="0"/>
              </a:spcBef>
              <a:buSzPct val="100000"/>
              <a:defRPr sz="2400"/>
            </a:lvl4pPr>
            <a:lvl5pPr lvl="4" rtl="0">
              <a:spcBef>
                <a:spcPts val="0"/>
              </a:spcBef>
              <a:buSzPct val="100000"/>
              <a:defRPr sz="2400"/>
            </a:lvl5pPr>
            <a:lvl6pPr lvl="5" rtl="0">
              <a:spcBef>
                <a:spcPts val="0"/>
              </a:spcBef>
              <a:buSzPct val="100000"/>
              <a:defRPr sz="2400"/>
            </a:lvl6pPr>
            <a:lvl7pPr lvl="6" rtl="0">
              <a:spcBef>
                <a:spcPts val="0"/>
              </a:spcBef>
              <a:buSzPct val="100000"/>
              <a:defRPr sz="2400"/>
            </a:lvl7pPr>
            <a:lvl8pPr lvl="7" rtl="0">
              <a:spcBef>
                <a:spcPts val="0"/>
              </a:spcBef>
              <a:buSzPct val="100000"/>
              <a:defRPr sz="2400"/>
            </a:lvl8pPr>
            <a:lvl9pPr lvl="8" rtl="0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buSzPct val="100000"/>
              <a:defRPr sz="6000"/>
            </a:lvl1pPr>
            <a:lvl2pPr lvl="1" rtl="0">
              <a:spcBef>
                <a:spcPts val="0"/>
              </a:spcBef>
              <a:buSzPct val="100000"/>
              <a:defRPr sz="6000"/>
            </a:lvl2pPr>
            <a:lvl3pPr lvl="2" rtl="0">
              <a:spcBef>
                <a:spcPts val="0"/>
              </a:spcBef>
              <a:buSzPct val="100000"/>
              <a:defRPr sz="6000"/>
            </a:lvl3pPr>
            <a:lvl4pPr lvl="3" rtl="0">
              <a:spcBef>
                <a:spcPts val="0"/>
              </a:spcBef>
              <a:buSzPct val="100000"/>
              <a:defRPr sz="6000"/>
            </a:lvl4pPr>
            <a:lvl5pPr lvl="4" rtl="0">
              <a:spcBef>
                <a:spcPts val="0"/>
              </a:spcBef>
              <a:buSzPct val="100000"/>
              <a:defRPr sz="6000"/>
            </a:lvl5pPr>
            <a:lvl6pPr lvl="5" rtl="0">
              <a:spcBef>
                <a:spcPts val="0"/>
              </a:spcBef>
              <a:buSzPct val="100000"/>
              <a:defRPr sz="6000"/>
            </a:lvl6pPr>
            <a:lvl7pPr lvl="6" rtl="0">
              <a:spcBef>
                <a:spcPts val="0"/>
              </a:spcBef>
              <a:buSzPct val="100000"/>
              <a:defRPr sz="6000"/>
            </a:lvl7pPr>
            <a:lvl8pPr lvl="7" rtl="0">
              <a:spcBef>
                <a:spcPts val="0"/>
              </a:spcBef>
              <a:buSzPct val="100000"/>
              <a:defRPr sz="6000"/>
            </a:lvl8pPr>
            <a:lvl9pPr lvl="8" rtl="0">
              <a:spcBef>
                <a:spcPts val="0"/>
              </a:spcBef>
              <a:buSzPct val="100000"/>
              <a:defRPr sz="6000"/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" name="Shape 47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8" name="Shape 48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1pPr>
            <a:lvl2pPr lvl="1" rtl="0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2pPr>
            <a:lvl3pPr lvl="2" rtl="0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3pPr>
            <a:lvl4pPr lvl="3" rtl="0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4pPr>
            <a:lvl5pPr lvl="4" rtl="0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5pPr>
            <a:lvl6pPr lvl="5" rtl="0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6pPr>
            <a:lvl7pPr lvl="6" rtl="0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7pPr>
            <a:lvl8pPr lvl="7" rtl="0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8pPr>
            <a:lvl9pPr lvl="8" rtl="0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" type="subTitle"/>
          </p:nvPr>
        </p:nvSpPr>
        <p:spPr>
          <a:xfrm>
            <a:off x="265500" y="2779466"/>
            <a:ext cx="4045200" cy="12350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50" name="Shape 50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4" name="Shape 54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buFont typeface="Roboto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sml-family.org/Basis/string.html" TargetMode="External"/><Relationship Id="rId4" Type="http://schemas.openxmlformats.org/officeDocument/2006/relationships/hyperlink" Target="http://sml-family.org/Basis/list.html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0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CSE 341</a:t>
            </a:r>
          </a:p>
        </p:txBody>
      </p:sp>
      <p:sp>
        <p:nvSpPr>
          <p:cNvPr id="68" name="Shape 68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Section 3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Justin Harjanto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Agenda</a:t>
            </a:r>
          </a:p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HW2 Issues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SML Docs for HW3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More functions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Java 8 Streams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problem</a:t>
            </a:r>
          </a:p>
        </p:txBody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460950" y="1669750"/>
            <a:ext cx="8222100" cy="2497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fun earlier x = ... other x ... 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fun later x = ... other x ...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fun other x = earlier x ... later x ...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The above doesn’t work because earlier and later don’t have reference to the other binding!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Solutions?</a:t>
            </a:r>
          </a:p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460950" y="1632475"/>
            <a:ext cx="8222100" cy="3510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buNone/>
            </a:pPr>
            <a:r>
              <a:rPr lang="en"/>
              <a:t>If earlier and later aren’t used anywhere else, then have other define them locally instead!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None/>
            </a:pP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fun other x = let</a:t>
            </a:r>
          </a:p>
          <a:p>
            <a:pPr indent="457200" lvl="0">
              <a:lnSpc>
                <a:spcPct val="100000"/>
              </a:lnSpc>
              <a:spcBef>
                <a:spcPts val="0"/>
              </a:spcBef>
              <a:buNone/>
            </a:pP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fun earlier x ...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None/>
            </a:pP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   fun later x ...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None/>
            </a:pP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in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None/>
            </a:pP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  earlier x ... later x ...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end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Or… use mutual recursion!</a:t>
            </a:r>
          </a:p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In HW2, there are some problems where you want this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This	is a common	idiom in SML and other languages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Mutual recursion uses the </a:t>
            </a: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and</a:t>
            </a:r>
            <a:r>
              <a:rPr lang="en"/>
              <a:t> keyword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fun even 0 = true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  | even n = odd (n - 1)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and odd 0 = false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  | odd n = even (n - 1)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SML Docs</a:t>
            </a:r>
          </a:p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Useful skill to look at docs!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Don’t want to reimplement something that’s already in standard lib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Two of the most useful pages for this next homework: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 u="sng">
                <a:solidFill>
                  <a:schemeClr val="hlink"/>
                </a:solidFill>
                <a:hlinkClick r:id="rId3"/>
              </a:rPr>
              <a:t>http://sml-family.org/Basis/string.html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 u="sng">
                <a:solidFill>
                  <a:schemeClr val="hlink"/>
                </a:solidFill>
                <a:hlinkClick r:id="rId4"/>
              </a:rPr>
              <a:t>http://sml-family.org/Basis/list.html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mage1.PNG" id="103" name="Shape 10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86137" y="0"/>
            <a:ext cx="6950675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Higher Order Functions</a:t>
            </a:r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See code!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