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3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95871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piecewise(~3.0) ~3.0;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ndardml.org/Basis/real.html" TargetMode="External"/><Relationship Id="rId3" Type="http://schemas.openxmlformats.org/officeDocument/2006/relationships/hyperlink" Target="http://www.standardml.org/Basis/index.html" TargetMode="External"/><Relationship Id="rId7" Type="http://schemas.openxmlformats.org/officeDocument/2006/relationships/hyperlink" Target="http://www.standardml.org/Basis/list-pair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andardml.org/Basis/list.html" TargetMode="External"/><Relationship Id="rId5" Type="http://schemas.openxmlformats.org/officeDocument/2006/relationships/hyperlink" Target="http://www.standardml.org/Basis/top-level-chapter.html" TargetMode="External"/><Relationship Id="rId4" Type="http://schemas.openxmlformats.org/officeDocument/2006/relationships/hyperlink" Target="http://www.smlnj.org/doc/smlnj-lib/Manual/toc.html" TargetMode="External"/><Relationship Id="rId9" Type="http://schemas.openxmlformats.org/officeDocument/2006/relationships/hyperlink" Target="http://www.standardml.org/Basis/string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55613" y="-271468"/>
            <a:ext cx="13016754" cy="741521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CSE341 – Section 3</a:t>
            </a:r>
            <a:br>
              <a:rPr lang="en-US"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Standard-Library Docs, First-Class Functions, &amp;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95288" marR="0" lvl="0" indent="-3952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Calibri"/>
              <a:buAutoNum type="arabicPeriod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SML Docs</a:t>
            </a:r>
          </a:p>
          <a:p>
            <a:pPr marL="747713" marR="0" lvl="1" indent="-404813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Basis</a:t>
            </a:r>
          </a:p>
          <a:p>
            <a:pPr marL="395288" marR="0" lvl="0" indent="-395288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Calibri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5288" marR="0" lvl="0" indent="-395288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Calibri"/>
              <a:buAutoNum type="arabicPeriod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First-Class Functions</a:t>
            </a:r>
          </a:p>
          <a:p>
            <a:pPr marL="747713" marR="0" lvl="1" indent="-417513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Anonymous</a:t>
            </a:r>
          </a:p>
          <a:p>
            <a:pPr marL="747713" marR="0" lvl="1" indent="-417513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Style Points</a:t>
            </a:r>
          </a:p>
          <a:p>
            <a:pPr marL="747713" marR="0" lvl="1" indent="-417513" algn="l" rtl="0">
              <a:lnSpc>
                <a:spcPct val="9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615"/>
              <a:buFont typeface="Arial"/>
              <a:buChar char="•"/>
            </a:pPr>
            <a:r>
              <a:rPr lang="en-US" sz="25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Higher-Order</a:t>
            </a:r>
          </a:p>
          <a:p>
            <a:pPr marL="395288" marR="0" lvl="0" indent="-395288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Calibri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95288" marR="0" lvl="0" indent="-395288" algn="l" rtl="0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Calibri"/>
              <a:buAutoNum type="arabicPeriod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 Basis Documentation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Documentation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http://www.standardml.org/Basis/index.html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http://www.smlnj.org/doc/smlnj-lib/Manual/toc.html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Helpful Subset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Top-Level		</a:t>
            </a: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http://www.standardml.org/Basis/top-level-chapter.html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			</a:t>
            </a: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http://www.standardml.org/Basis/list.html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ListPair 		</a:t>
            </a: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http://www.standardml.org/Basis/list-pair.html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 			</a:t>
            </a: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http://www.standardml.org/Basis/real.html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3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String 		</a:t>
            </a:r>
            <a:r>
              <a:rPr lang="en-US" sz="18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http://www.standardml.org/Basis/string.html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Anonymous Functions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1502228"/>
            <a:ext cx="8229600" cy="48626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Anonymous Function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fn</a:t>
            </a:r>
            <a:r>
              <a:rPr lang="en-US" sz="1800" b="1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pattern =&gt; expression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expression that creates a new function with no name.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Usually used as an argument to a higher-order function.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Almost equivalent to the following: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let fun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name pattern = expression 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in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name 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end</a:t>
            </a:r>
          </a:p>
          <a:p>
            <a:pPr marL="342900" marR="0" lvl="0" indent="-3429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difference is that anonymous functions cannot be recursive!!!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Anonymous Functions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What's the difference between the following two bindings?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val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name = 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fn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pattern =&gt; expression;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fun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name pattern = expression;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Once again, the difference is recursion.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excluding recursion, a 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fun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binding could just be syntactic sugar for a 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val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binding and an anonymous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Unnecessary Function Wrapping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What's the difference between the following two expressions?</a:t>
            </a:r>
          </a:p>
          <a:p>
            <a:pPr marL="0" marR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0" lvl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fn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xs =&gt; tl xs)		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vs.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	tl</a:t>
            </a:r>
          </a:p>
          <a:p>
            <a:pPr marL="0" marR="0" lvl="0" indent="0" algn="l" rtl="0">
              <a:spcBef>
                <a:spcPts val="360"/>
              </a:spcBef>
              <a:buClr>
                <a:schemeClr val="dk1"/>
              </a:buClr>
              <a:buSzPct val="25000"/>
              <a:buFont typeface="Arial"/>
              <a:buNone/>
            </a:pP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2476075"/>
            <a:ext cx="8229600" cy="3650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STYLE POINTS!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than style, these two expressions result in the exact same thing.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However, one creates an unnecessary function to wrap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tl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very similar to this style issue:</a:t>
            </a:r>
          </a:p>
          <a:p>
            <a:pPr marL="0" marR="0" lvl="0" indent="0" algn="l" rtl="0">
              <a:spcBef>
                <a:spcPts val="3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if</a:t>
            </a:r>
            <a:r>
              <a:rPr lang="en-US" sz="1800" b="1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ex 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then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true </a:t>
            </a:r>
            <a:r>
              <a:rPr lang="en-US" sz="18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else</a:t>
            </a:r>
            <a:r>
              <a:rPr lang="en-US" sz="18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false) 		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vs.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		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Higher-Order Functions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function that returns a function or takes a function as an argument.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Canonical Examples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map : ('a -&gt; 'b) * 'a list -&gt; 'b list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Applies a function to every element of a list and return a list of the resulting values.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map (fn x =&gt; x*3, [1,2,3]) === [3,6,9]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filter : ('a -&gt; bool) * 'a list -&gt; 'a list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Returns the list of elements from the original list that, when a predicate function is applied, result in true.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filter (fn x =&gt; x&gt;2, [~5,3,2,5]) === [3,5]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360"/>
              </a:spcBef>
              <a:buClr>
                <a:srgbClr val="FF6600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Note: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List.map and List.filter are similarly defined in SML but use currying. We'll cover these later in the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Broader Idea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 are Awesome!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SML functions can be passed around like any other value.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can be passed as function arguments, returned, and even stored in data structures or variables.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 like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map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very pervasive in functional languages.</a:t>
            </a:r>
          </a:p>
          <a:p>
            <a:pPr marL="742950" marR="0" lvl="1" indent="-28575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function like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map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even be written for other data structures such as trees.</a:t>
            </a:r>
          </a:p>
          <a:p>
            <a:pPr marL="0" marR="0" lvl="0" indent="0" algn="l" rtl="0">
              <a:spcBef>
                <a:spcPts val="360"/>
              </a:spcBef>
              <a:buNone/>
            </a:pPr>
            <a:endParaRPr sz="1800"/>
          </a:p>
          <a:p>
            <a:pPr marL="0" marR="0" lvl="0" indent="0" algn="l" rtl="0">
              <a:spcBef>
                <a:spcPts val="360"/>
              </a:spcBef>
              <a:buNone/>
            </a:pPr>
            <a:endParaRPr sz="1800"/>
          </a:p>
          <a:p>
            <a:pPr marL="0" marR="0" lvl="0" indent="0" algn="l" rtl="0">
              <a:spcBef>
                <a:spcPts val="360"/>
              </a:spcBef>
              <a:buNone/>
            </a:pPr>
            <a:endParaRPr sz="1800"/>
          </a:p>
          <a:p>
            <a:pPr marL="0" marR="0" lvl="0" indent="0" algn="l" rtl="0">
              <a:spcBef>
                <a:spcPts val="360"/>
              </a:spcBef>
              <a:buNone/>
            </a:pPr>
            <a:r>
              <a:rPr lang="en-US" sz="1800"/>
              <a:t>(Let’s see some examples!)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/>
              <a:t>Polymorphic Datatypes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rgbClr val="A5A5A5"/>
                </a:solidFill>
                <a:latin typeface="Courier"/>
                <a:ea typeface="Courier"/>
                <a:cs typeface="Courier"/>
                <a:sym typeface="Courier"/>
              </a:rPr>
              <a:t>(*Generic Binary Tree Type *)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datatype</a:t>
            </a:r>
            <a:r>
              <a:rPr lang="en-US" sz="20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'a tree = Empty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				  | Node </a:t>
            </a:r>
            <a:r>
              <a:rPr lang="en-US" sz="20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of</a:t>
            </a:r>
            <a:r>
              <a:rPr lang="en-US" sz="20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'a * 'a tree * 'a tree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rgbClr val="A5A5A5"/>
                </a:solidFill>
                <a:latin typeface="Courier"/>
                <a:ea typeface="Courier"/>
                <a:cs typeface="Courier"/>
                <a:sym typeface="Courier"/>
              </a:rPr>
              <a:t>(* Apply a function to each element in a tree. *)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val</a:t>
            </a:r>
            <a:r>
              <a:rPr lang="en-US" sz="20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treeMap = </a:t>
            </a:r>
            <a:r>
              <a:rPr lang="en-US" sz="20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fn</a:t>
            </a:r>
            <a:r>
              <a:rPr lang="en-US" sz="20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: ('a –&gt; 'b) * 'a tree –&gt; 'b tree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000" b="0" i="0" u="none" strike="noStrike" cap="none">
              <a:solidFill>
                <a:srgbClr val="A5A5A5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rgbClr val="A5A5A5"/>
                </a:solidFill>
                <a:latin typeface="Courier"/>
                <a:ea typeface="Courier"/>
                <a:cs typeface="Courier"/>
                <a:sym typeface="Courier"/>
              </a:rPr>
              <a:t>(* Returns 	true iff the given predicate returns true when applied to each element in a tree. *)</a:t>
            </a:r>
          </a:p>
          <a:p>
            <a:pPr marL="0" marR="0" lvl="0" indent="0" algn="l" rtl="0">
              <a:spcBef>
                <a:spcPts val="400"/>
              </a:spcBef>
              <a:buClr>
                <a:srgbClr val="0000FF"/>
              </a:buClr>
              <a:buSzPct val="25000"/>
              <a:buFont typeface="Arial"/>
              <a:buNone/>
            </a:pPr>
            <a:r>
              <a:rPr lang="en-US" sz="20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val</a:t>
            </a:r>
            <a:r>
              <a:rPr lang="en-US" sz="20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treeAll = </a:t>
            </a:r>
            <a:r>
              <a:rPr lang="en-US" sz="2000" b="1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fn</a:t>
            </a:r>
            <a:r>
              <a:rPr lang="en-US" sz="2000" b="0" i="0" u="none" strike="noStrike" cap="none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: ('a –&gt; bool) * 'a tree –&gt; bool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CSE341 – Section 3 Standard-Library Docs, First-Class Functions, &amp; More</vt:lpstr>
      <vt:lpstr>Agenda</vt:lpstr>
      <vt:lpstr>Standard Basis Documentation</vt:lpstr>
      <vt:lpstr>Anonymous Functions</vt:lpstr>
      <vt:lpstr>Anonymous Functions</vt:lpstr>
      <vt:lpstr>Unnecessary Function Wrapping</vt:lpstr>
      <vt:lpstr>Higher-Order Functions</vt:lpstr>
      <vt:lpstr>Broader Idea</vt:lpstr>
      <vt:lpstr>Polymorphic Datatypes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CSE341 – Section 3 Standard-Library Docs, First-Class Functions, &amp; More</dc:title>
  <cp:lastModifiedBy>cse</cp:lastModifiedBy>
  <cp:revision>1</cp:revision>
  <dcterms:modified xsi:type="dcterms:W3CDTF">2017-04-14T20:49:42Z</dcterms:modified>
</cp:coreProperties>
</file>