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tags/tag10.xml" ContentType="application/vnd.openxmlformats-officedocument.presentationml.tags+xml"/>
  <Override PartName="/ppt/notesSlides/notesSlide15.xml" ContentType="application/vnd.openxmlformats-officedocument.presentationml.notesSlide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4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69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86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74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39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0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58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26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81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84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3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50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490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5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830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252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59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0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94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7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21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5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6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81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68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83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89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58207</TotalTime>
  <Words>2130</Words>
  <Application>Microsoft Office PowerPoint</Application>
  <PresentationFormat>On-screen Show (4:3)</PresentationFormat>
  <Paragraphs>437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839</cp:revision>
  <cp:lastPrinted>2011-09-27T20:26:28Z</cp:lastPrinted>
  <dcterms:created xsi:type="dcterms:W3CDTF">2009-03-13T20:43:19Z</dcterms:created>
  <dcterms:modified xsi:type="dcterms:W3CDTF">2019-07-17T17:38:27Z</dcterms:modified>
</cp:coreProperties>
</file>