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2" r:id="rId3"/>
    <p:sldId id="393" r:id="rId4"/>
    <p:sldId id="394" r:id="rId5"/>
    <p:sldId id="395" r:id="rId6"/>
    <p:sldId id="396" r:id="rId7"/>
    <p:sldId id="404" r:id="rId8"/>
    <p:sldId id="397" r:id="rId9"/>
    <p:sldId id="398" r:id="rId10"/>
    <p:sldId id="399" r:id="rId11"/>
    <p:sldId id="400" r:id="rId12"/>
    <p:sldId id="401" r:id="rId13"/>
    <p:sldId id="402" r:id="rId14"/>
    <p:sldId id="403" r:id="rId1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9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85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0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3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18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0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85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07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80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0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49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2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5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</a:t>
            </a:r>
            <a:br>
              <a:rPr lang="en-US" sz="3200" i="0" dirty="0" smtClean="0"/>
            </a:br>
            <a:r>
              <a:rPr lang="en-US" sz="3200" i="0" dirty="0" smtClean="0"/>
              <a:t>Equivalence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816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 Equivalence (341):</a:t>
            </a:r>
            <a:r>
              <a:rPr lang="en-US" dirty="0" smtClean="0"/>
              <a:t> given same inputs, same outputs and effects</a:t>
            </a:r>
          </a:p>
          <a:p>
            <a:pPr lvl="1"/>
            <a:r>
              <a:rPr lang="en-US" dirty="0" smtClean="0"/>
              <a:t>Good: Lets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Asymptotic equivalence (332):</a:t>
            </a:r>
            <a:r>
              <a:rPr lang="en-US" dirty="0" smtClean="0"/>
              <a:t> 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Systems equivalence (333): </a:t>
            </a:r>
            <a:r>
              <a:rPr lang="en-US" dirty="0" smtClean="0"/>
              <a:t>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Topic of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easier with </a:t>
            </a:r>
          </a:p>
          <a:p>
            <a:pPr lvl="2"/>
            <a:r>
              <a:rPr lang="en-US" dirty="0" smtClean="0"/>
              <a:t>Abstraction (hiding things)</a:t>
            </a:r>
          </a:p>
          <a:p>
            <a:pPr lvl="2"/>
            <a:r>
              <a:rPr lang="en-US" dirty="0" smtClean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about any “new ways to code something up”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Are equivalent </a:t>
            </a:r>
            <a:r>
              <a:rPr lang="en-US" i="1" dirty="0" smtClean="0"/>
              <a:t>if</a:t>
            </a:r>
            <a:r>
              <a:rPr lang="en-US" dirty="0" smtClean="0"/>
              <a:t>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that really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Once again, turning the left into the right is great but only if the functions are pure: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6670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map f (map g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38700" y="30480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map (f o g)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900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58235</TotalTime>
  <Words>1366</Words>
  <Application>Microsoft Office PowerPoint</Application>
  <PresentationFormat>On-screen Show (4:3)</PresentationFormat>
  <Paragraphs>291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Courier New</vt:lpstr>
      <vt:lpstr>Times New Roman</vt:lpstr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One that really matters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846</cp:revision>
  <cp:lastPrinted>2011-09-27T20:26:28Z</cp:lastPrinted>
  <dcterms:created xsi:type="dcterms:W3CDTF">2009-03-13T20:43:19Z</dcterms:created>
  <dcterms:modified xsi:type="dcterms:W3CDTF">2019-07-19T17:53:27Z</dcterms:modified>
</cp:coreProperties>
</file>