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7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27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90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8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88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0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9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7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2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8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95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768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9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0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4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MyOtherException</a:t>
            </a:r>
            <a:r>
              <a:rPr lang="en-US" sz="2000" kern="0" dirty="0" smtClean="0">
                <a:latin typeface="Courier New" pitchFamily="49" charset="0"/>
              </a:rPr>
              <a:t> 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57878</TotalTime>
  <Words>1772</Words>
  <Application>Microsoft Office PowerPoint</Application>
  <PresentationFormat>On-screen Show (4:3)</PresentationFormat>
  <Paragraphs>378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828</cp:revision>
  <cp:lastPrinted>2011-09-27T20:26:28Z</cp:lastPrinted>
  <dcterms:created xsi:type="dcterms:W3CDTF">2009-03-13T20:43:19Z</dcterms:created>
  <dcterms:modified xsi:type="dcterms:W3CDTF">2019-07-08T18:49:52Z</dcterms:modified>
</cp:coreProperties>
</file>