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2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3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6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7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8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9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30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1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2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notesSlides/notesSlide42.xml" ContentType="application/vnd.openxmlformats-officedocument.presentationml.notesSlide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notesSlides/notesSlide47.xml" ContentType="application/vnd.openxmlformats-officedocument.presentationml.notesSlide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100" d="100"/>
          <a:sy n="100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notesSlide" Target="../notesSlides/notesSlide14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20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tags" Target="../tags/tag202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tags" Target="../tags/tag204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tags" Target="../tags/tag203.xml"/><Relationship Id="rId30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" Type="http://schemas.openxmlformats.org/officeDocument/2006/relationships/tags" Target="../tags/tag235.xml"/><Relationship Id="rId21" Type="http://schemas.openxmlformats.org/officeDocument/2006/relationships/tags" Target="../tags/tag253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notesSlide" Target="../notesSlides/notesSlide30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9" Type="http://schemas.openxmlformats.org/officeDocument/2006/relationships/tags" Target="../tags/tag363.xml"/><Relationship Id="rId21" Type="http://schemas.openxmlformats.org/officeDocument/2006/relationships/tags" Target="../tags/tag345.xml"/><Relationship Id="rId34" Type="http://schemas.openxmlformats.org/officeDocument/2006/relationships/tags" Target="../tags/tag358.xml"/><Relationship Id="rId42" Type="http://schemas.openxmlformats.org/officeDocument/2006/relationships/tags" Target="../tags/tag366.xml"/><Relationship Id="rId47" Type="http://schemas.openxmlformats.org/officeDocument/2006/relationships/tags" Target="../tags/tag371.xml"/><Relationship Id="rId50" Type="http://schemas.openxmlformats.org/officeDocument/2006/relationships/tags" Target="../tags/tag374.xml"/><Relationship Id="rId55" Type="http://schemas.openxmlformats.org/officeDocument/2006/relationships/tags" Target="../tags/tag379.xml"/><Relationship Id="rId7" Type="http://schemas.openxmlformats.org/officeDocument/2006/relationships/tags" Target="../tags/tag33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29" Type="http://schemas.openxmlformats.org/officeDocument/2006/relationships/tags" Target="../tags/tag353.xml"/><Relationship Id="rId41" Type="http://schemas.openxmlformats.org/officeDocument/2006/relationships/tags" Target="../tags/tag365.xml"/><Relationship Id="rId54" Type="http://schemas.openxmlformats.org/officeDocument/2006/relationships/tags" Target="../tags/tag378.xml"/><Relationship Id="rId62" Type="http://schemas.openxmlformats.org/officeDocument/2006/relationships/notesSlide" Target="../notesSlides/notesSlide31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32" Type="http://schemas.openxmlformats.org/officeDocument/2006/relationships/tags" Target="../tags/tag356.xml"/><Relationship Id="rId37" Type="http://schemas.openxmlformats.org/officeDocument/2006/relationships/tags" Target="../tags/tag361.xml"/><Relationship Id="rId40" Type="http://schemas.openxmlformats.org/officeDocument/2006/relationships/tags" Target="../tags/tag364.xml"/><Relationship Id="rId45" Type="http://schemas.openxmlformats.org/officeDocument/2006/relationships/tags" Target="../tags/tag369.xml"/><Relationship Id="rId53" Type="http://schemas.openxmlformats.org/officeDocument/2006/relationships/tags" Target="../tags/tag377.xml"/><Relationship Id="rId58" Type="http://schemas.openxmlformats.org/officeDocument/2006/relationships/tags" Target="../tags/tag382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36" Type="http://schemas.openxmlformats.org/officeDocument/2006/relationships/tags" Target="../tags/tag360.xml"/><Relationship Id="rId49" Type="http://schemas.openxmlformats.org/officeDocument/2006/relationships/tags" Target="../tags/tag373.xml"/><Relationship Id="rId57" Type="http://schemas.openxmlformats.org/officeDocument/2006/relationships/tags" Target="../tags/tag381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31" Type="http://schemas.openxmlformats.org/officeDocument/2006/relationships/tags" Target="../tags/tag355.xml"/><Relationship Id="rId44" Type="http://schemas.openxmlformats.org/officeDocument/2006/relationships/tags" Target="../tags/tag368.xml"/><Relationship Id="rId52" Type="http://schemas.openxmlformats.org/officeDocument/2006/relationships/tags" Target="../tags/tag376.xml"/><Relationship Id="rId60" Type="http://schemas.openxmlformats.org/officeDocument/2006/relationships/tags" Target="../tags/tag384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Relationship Id="rId30" Type="http://schemas.openxmlformats.org/officeDocument/2006/relationships/tags" Target="../tags/tag354.xml"/><Relationship Id="rId35" Type="http://schemas.openxmlformats.org/officeDocument/2006/relationships/tags" Target="../tags/tag359.xml"/><Relationship Id="rId43" Type="http://schemas.openxmlformats.org/officeDocument/2006/relationships/tags" Target="../tags/tag367.xml"/><Relationship Id="rId48" Type="http://schemas.openxmlformats.org/officeDocument/2006/relationships/tags" Target="../tags/tag372.xml"/><Relationship Id="rId56" Type="http://schemas.openxmlformats.org/officeDocument/2006/relationships/tags" Target="../tags/tag380.xml"/><Relationship Id="rId8" Type="http://schemas.openxmlformats.org/officeDocument/2006/relationships/tags" Target="../tags/tag332.xml"/><Relationship Id="rId51" Type="http://schemas.openxmlformats.org/officeDocument/2006/relationships/tags" Target="../tags/tag375.xml"/><Relationship Id="rId3" Type="http://schemas.openxmlformats.org/officeDocument/2006/relationships/tags" Target="../tags/tag327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33" Type="http://schemas.openxmlformats.org/officeDocument/2006/relationships/tags" Target="../tags/tag357.xml"/><Relationship Id="rId38" Type="http://schemas.openxmlformats.org/officeDocument/2006/relationships/tags" Target="../tags/tag362.xml"/><Relationship Id="rId46" Type="http://schemas.openxmlformats.org/officeDocument/2006/relationships/tags" Target="../tags/tag370.xml"/><Relationship Id="rId59" Type="http://schemas.openxmlformats.org/officeDocument/2006/relationships/tags" Target="../tags/tag38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3" Type="http://schemas.openxmlformats.org/officeDocument/2006/relationships/tags" Target="../tags/tag38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91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" Type="http://schemas.openxmlformats.org/officeDocument/2006/relationships/tags" Target="../tags/tag386.xml"/><Relationship Id="rId16" Type="http://schemas.openxmlformats.org/officeDocument/2006/relationships/tags" Target="../tags/tag400.xml"/><Relationship Id="rId20" Type="http://schemas.openxmlformats.org/officeDocument/2006/relationships/tags" Target="../tags/tag404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tags" Target="../tags/tag395.xml"/><Relationship Id="rId5" Type="http://schemas.openxmlformats.org/officeDocument/2006/relationships/tags" Target="../tags/tag389.xml"/><Relationship Id="rId15" Type="http://schemas.openxmlformats.org/officeDocument/2006/relationships/tags" Target="../tags/tag399.xml"/><Relationship Id="rId10" Type="http://schemas.openxmlformats.org/officeDocument/2006/relationships/tags" Target="../tags/tag394.xml"/><Relationship Id="rId19" Type="http://schemas.openxmlformats.org/officeDocument/2006/relationships/tags" Target="../tags/tag403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4" Type="http://schemas.openxmlformats.org/officeDocument/2006/relationships/tags" Target="../tags/tag398.xml"/><Relationship Id="rId2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notesSlide" Target="../notesSlides/notesSlide33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6" Type="http://schemas.openxmlformats.org/officeDocument/2006/relationships/tags" Target="../tags/tag453.xml"/><Relationship Id="rId117" Type="http://schemas.openxmlformats.org/officeDocument/2006/relationships/tags" Target="../tags/tag544.xml"/><Relationship Id="rId21" Type="http://schemas.openxmlformats.org/officeDocument/2006/relationships/tags" Target="../tags/tag448.xml"/><Relationship Id="rId42" Type="http://schemas.openxmlformats.org/officeDocument/2006/relationships/tags" Target="../tags/tag469.xml"/><Relationship Id="rId47" Type="http://schemas.openxmlformats.org/officeDocument/2006/relationships/tags" Target="../tags/tag474.xml"/><Relationship Id="rId63" Type="http://schemas.openxmlformats.org/officeDocument/2006/relationships/tags" Target="../tags/tag490.xml"/><Relationship Id="rId68" Type="http://schemas.openxmlformats.org/officeDocument/2006/relationships/tags" Target="../tags/tag495.xml"/><Relationship Id="rId84" Type="http://schemas.openxmlformats.org/officeDocument/2006/relationships/tags" Target="../tags/tag511.xml"/><Relationship Id="rId89" Type="http://schemas.openxmlformats.org/officeDocument/2006/relationships/tags" Target="../tags/tag516.xml"/><Relationship Id="rId112" Type="http://schemas.openxmlformats.org/officeDocument/2006/relationships/tags" Target="../tags/tag539.xml"/><Relationship Id="rId16" Type="http://schemas.openxmlformats.org/officeDocument/2006/relationships/tags" Target="../tags/tag443.xml"/><Relationship Id="rId107" Type="http://schemas.openxmlformats.org/officeDocument/2006/relationships/tags" Target="../tags/tag534.xml"/><Relationship Id="rId11" Type="http://schemas.openxmlformats.org/officeDocument/2006/relationships/tags" Target="../tags/tag438.xml"/><Relationship Id="rId32" Type="http://schemas.openxmlformats.org/officeDocument/2006/relationships/tags" Target="../tags/tag459.xml"/><Relationship Id="rId37" Type="http://schemas.openxmlformats.org/officeDocument/2006/relationships/tags" Target="../tags/tag464.xml"/><Relationship Id="rId53" Type="http://schemas.openxmlformats.org/officeDocument/2006/relationships/tags" Target="../tags/tag480.xml"/><Relationship Id="rId58" Type="http://schemas.openxmlformats.org/officeDocument/2006/relationships/tags" Target="../tags/tag485.xml"/><Relationship Id="rId74" Type="http://schemas.openxmlformats.org/officeDocument/2006/relationships/tags" Target="../tags/tag501.xml"/><Relationship Id="rId79" Type="http://schemas.openxmlformats.org/officeDocument/2006/relationships/tags" Target="../tags/tag506.xml"/><Relationship Id="rId102" Type="http://schemas.openxmlformats.org/officeDocument/2006/relationships/tags" Target="../tags/tag529.xml"/><Relationship Id="rId123" Type="http://schemas.openxmlformats.org/officeDocument/2006/relationships/tags" Target="../tags/tag550.xml"/><Relationship Id="rId128" Type="http://schemas.openxmlformats.org/officeDocument/2006/relationships/tags" Target="../tags/tag555.xml"/><Relationship Id="rId5" Type="http://schemas.openxmlformats.org/officeDocument/2006/relationships/tags" Target="../tags/tag432.xml"/><Relationship Id="rId90" Type="http://schemas.openxmlformats.org/officeDocument/2006/relationships/tags" Target="../tags/tag517.xml"/><Relationship Id="rId95" Type="http://schemas.openxmlformats.org/officeDocument/2006/relationships/tags" Target="../tags/tag522.xml"/><Relationship Id="rId19" Type="http://schemas.openxmlformats.org/officeDocument/2006/relationships/tags" Target="../tags/tag446.xml"/><Relationship Id="rId14" Type="http://schemas.openxmlformats.org/officeDocument/2006/relationships/tags" Target="../tags/tag441.xml"/><Relationship Id="rId22" Type="http://schemas.openxmlformats.org/officeDocument/2006/relationships/tags" Target="../tags/tag449.xml"/><Relationship Id="rId27" Type="http://schemas.openxmlformats.org/officeDocument/2006/relationships/tags" Target="../tags/tag454.xml"/><Relationship Id="rId30" Type="http://schemas.openxmlformats.org/officeDocument/2006/relationships/tags" Target="../tags/tag457.xml"/><Relationship Id="rId35" Type="http://schemas.openxmlformats.org/officeDocument/2006/relationships/tags" Target="../tags/tag462.xml"/><Relationship Id="rId43" Type="http://schemas.openxmlformats.org/officeDocument/2006/relationships/tags" Target="../tags/tag470.xml"/><Relationship Id="rId48" Type="http://schemas.openxmlformats.org/officeDocument/2006/relationships/tags" Target="../tags/tag475.xml"/><Relationship Id="rId56" Type="http://schemas.openxmlformats.org/officeDocument/2006/relationships/tags" Target="../tags/tag483.xml"/><Relationship Id="rId64" Type="http://schemas.openxmlformats.org/officeDocument/2006/relationships/tags" Target="../tags/tag491.xml"/><Relationship Id="rId69" Type="http://schemas.openxmlformats.org/officeDocument/2006/relationships/tags" Target="../tags/tag496.xml"/><Relationship Id="rId77" Type="http://schemas.openxmlformats.org/officeDocument/2006/relationships/tags" Target="../tags/tag504.xml"/><Relationship Id="rId100" Type="http://schemas.openxmlformats.org/officeDocument/2006/relationships/tags" Target="../tags/tag527.xml"/><Relationship Id="rId105" Type="http://schemas.openxmlformats.org/officeDocument/2006/relationships/tags" Target="../tags/tag532.xml"/><Relationship Id="rId113" Type="http://schemas.openxmlformats.org/officeDocument/2006/relationships/tags" Target="../tags/tag540.xml"/><Relationship Id="rId118" Type="http://schemas.openxmlformats.org/officeDocument/2006/relationships/tags" Target="../tags/tag545.xml"/><Relationship Id="rId126" Type="http://schemas.openxmlformats.org/officeDocument/2006/relationships/tags" Target="../tags/tag553.xml"/><Relationship Id="rId8" Type="http://schemas.openxmlformats.org/officeDocument/2006/relationships/tags" Target="../tags/tag435.xml"/><Relationship Id="rId51" Type="http://schemas.openxmlformats.org/officeDocument/2006/relationships/tags" Target="../tags/tag478.xml"/><Relationship Id="rId72" Type="http://schemas.openxmlformats.org/officeDocument/2006/relationships/tags" Target="../tags/tag499.xml"/><Relationship Id="rId80" Type="http://schemas.openxmlformats.org/officeDocument/2006/relationships/tags" Target="../tags/tag507.xml"/><Relationship Id="rId85" Type="http://schemas.openxmlformats.org/officeDocument/2006/relationships/tags" Target="../tags/tag512.xml"/><Relationship Id="rId93" Type="http://schemas.openxmlformats.org/officeDocument/2006/relationships/tags" Target="../tags/tag520.xml"/><Relationship Id="rId98" Type="http://schemas.openxmlformats.org/officeDocument/2006/relationships/tags" Target="../tags/tag525.xml"/><Relationship Id="rId121" Type="http://schemas.openxmlformats.org/officeDocument/2006/relationships/tags" Target="../tags/tag548.xml"/><Relationship Id="rId3" Type="http://schemas.openxmlformats.org/officeDocument/2006/relationships/tags" Target="../tags/tag430.xml"/><Relationship Id="rId12" Type="http://schemas.openxmlformats.org/officeDocument/2006/relationships/tags" Target="../tags/tag439.xml"/><Relationship Id="rId17" Type="http://schemas.openxmlformats.org/officeDocument/2006/relationships/tags" Target="../tags/tag444.xml"/><Relationship Id="rId25" Type="http://schemas.openxmlformats.org/officeDocument/2006/relationships/tags" Target="../tags/tag452.xml"/><Relationship Id="rId33" Type="http://schemas.openxmlformats.org/officeDocument/2006/relationships/tags" Target="../tags/tag460.xml"/><Relationship Id="rId38" Type="http://schemas.openxmlformats.org/officeDocument/2006/relationships/tags" Target="../tags/tag465.xml"/><Relationship Id="rId46" Type="http://schemas.openxmlformats.org/officeDocument/2006/relationships/tags" Target="../tags/tag473.xml"/><Relationship Id="rId59" Type="http://schemas.openxmlformats.org/officeDocument/2006/relationships/tags" Target="../tags/tag486.xml"/><Relationship Id="rId67" Type="http://schemas.openxmlformats.org/officeDocument/2006/relationships/tags" Target="../tags/tag494.xml"/><Relationship Id="rId103" Type="http://schemas.openxmlformats.org/officeDocument/2006/relationships/tags" Target="../tags/tag530.xml"/><Relationship Id="rId108" Type="http://schemas.openxmlformats.org/officeDocument/2006/relationships/tags" Target="../tags/tag535.xml"/><Relationship Id="rId116" Type="http://schemas.openxmlformats.org/officeDocument/2006/relationships/tags" Target="../tags/tag543.xml"/><Relationship Id="rId124" Type="http://schemas.openxmlformats.org/officeDocument/2006/relationships/tags" Target="../tags/tag551.xml"/><Relationship Id="rId129" Type="http://schemas.openxmlformats.org/officeDocument/2006/relationships/tags" Target="../tags/tag556.xml"/><Relationship Id="rId20" Type="http://schemas.openxmlformats.org/officeDocument/2006/relationships/tags" Target="../tags/tag447.xml"/><Relationship Id="rId41" Type="http://schemas.openxmlformats.org/officeDocument/2006/relationships/tags" Target="../tags/tag468.xml"/><Relationship Id="rId54" Type="http://schemas.openxmlformats.org/officeDocument/2006/relationships/tags" Target="../tags/tag481.xml"/><Relationship Id="rId62" Type="http://schemas.openxmlformats.org/officeDocument/2006/relationships/tags" Target="../tags/tag489.xml"/><Relationship Id="rId70" Type="http://schemas.openxmlformats.org/officeDocument/2006/relationships/tags" Target="../tags/tag497.xml"/><Relationship Id="rId75" Type="http://schemas.openxmlformats.org/officeDocument/2006/relationships/tags" Target="../tags/tag502.xml"/><Relationship Id="rId83" Type="http://schemas.openxmlformats.org/officeDocument/2006/relationships/tags" Target="../tags/tag510.xml"/><Relationship Id="rId88" Type="http://schemas.openxmlformats.org/officeDocument/2006/relationships/tags" Target="../tags/tag515.xml"/><Relationship Id="rId91" Type="http://schemas.openxmlformats.org/officeDocument/2006/relationships/tags" Target="../tags/tag518.xml"/><Relationship Id="rId96" Type="http://schemas.openxmlformats.org/officeDocument/2006/relationships/tags" Target="../tags/tag523.xml"/><Relationship Id="rId111" Type="http://schemas.openxmlformats.org/officeDocument/2006/relationships/tags" Target="../tags/tag538.xml"/><Relationship Id="rId1" Type="http://schemas.openxmlformats.org/officeDocument/2006/relationships/tags" Target="../tags/tag428.xml"/><Relationship Id="rId6" Type="http://schemas.openxmlformats.org/officeDocument/2006/relationships/tags" Target="../tags/tag433.xml"/><Relationship Id="rId15" Type="http://schemas.openxmlformats.org/officeDocument/2006/relationships/tags" Target="../tags/tag442.xml"/><Relationship Id="rId23" Type="http://schemas.openxmlformats.org/officeDocument/2006/relationships/tags" Target="../tags/tag450.xml"/><Relationship Id="rId28" Type="http://schemas.openxmlformats.org/officeDocument/2006/relationships/tags" Target="../tags/tag455.xml"/><Relationship Id="rId36" Type="http://schemas.openxmlformats.org/officeDocument/2006/relationships/tags" Target="../tags/tag463.xml"/><Relationship Id="rId49" Type="http://schemas.openxmlformats.org/officeDocument/2006/relationships/tags" Target="../tags/tag476.xml"/><Relationship Id="rId57" Type="http://schemas.openxmlformats.org/officeDocument/2006/relationships/tags" Target="../tags/tag484.xml"/><Relationship Id="rId106" Type="http://schemas.openxmlformats.org/officeDocument/2006/relationships/tags" Target="../tags/tag533.xml"/><Relationship Id="rId114" Type="http://schemas.openxmlformats.org/officeDocument/2006/relationships/tags" Target="../tags/tag541.xml"/><Relationship Id="rId119" Type="http://schemas.openxmlformats.org/officeDocument/2006/relationships/tags" Target="../tags/tag546.xml"/><Relationship Id="rId127" Type="http://schemas.openxmlformats.org/officeDocument/2006/relationships/tags" Target="../tags/tag554.xml"/><Relationship Id="rId10" Type="http://schemas.openxmlformats.org/officeDocument/2006/relationships/tags" Target="../tags/tag437.xml"/><Relationship Id="rId31" Type="http://schemas.openxmlformats.org/officeDocument/2006/relationships/tags" Target="../tags/tag458.xml"/><Relationship Id="rId44" Type="http://schemas.openxmlformats.org/officeDocument/2006/relationships/tags" Target="../tags/tag471.xml"/><Relationship Id="rId52" Type="http://schemas.openxmlformats.org/officeDocument/2006/relationships/tags" Target="../tags/tag479.xml"/><Relationship Id="rId60" Type="http://schemas.openxmlformats.org/officeDocument/2006/relationships/tags" Target="../tags/tag487.xml"/><Relationship Id="rId65" Type="http://schemas.openxmlformats.org/officeDocument/2006/relationships/tags" Target="../tags/tag492.xml"/><Relationship Id="rId73" Type="http://schemas.openxmlformats.org/officeDocument/2006/relationships/tags" Target="../tags/tag500.xml"/><Relationship Id="rId78" Type="http://schemas.openxmlformats.org/officeDocument/2006/relationships/tags" Target="../tags/tag505.xml"/><Relationship Id="rId81" Type="http://schemas.openxmlformats.org/officeDocument/2006/relationships/tags" Target="../tags/tag508.xml"/><Relationship Id="rId86" Type="http://schemas.openxmlformats.org/officeDocument/2006/relationships/tags" Target="../tags/tag513.xml"/><Relationship Id="rId94" Type="http://schemas.openxmlformats.org/officeDocument/2006/relationships/tags" Target="../tags/tag521.xml"/><Relationship Id="rId99" Type="http://schemas.openxmlformats.org/officeDocument/2006/relationships/tags" Target="../tags/tag526.xml"/><Relationship Id="rId101" Type="http://schemas.openxmlformats.org/officeDocument/2006/relationships/tags" Target="../tags/tag528.xml"/><Relationship Id="rId122" Type="http://schemas.openxmlformats.org/officeDocument/2006/relationships/tags" Target="../tags/tag549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431.xml"/><Relationship Id="rId9" Type="http://schemas.openxmlformats.org/officeDocument/2006/relationships/tags" Target="../tags/tag436.xml"/><Relationship Id="rId13" Type="http://schemas.openxmlformats.org/officeDocument/2006/relationships/tags" Target="../tags/tag440.xml"/><Relationship Id="rId18" Type="http://schemas.openxmlformats.org/officeDocument/2006/relationships/tags" Target="../tags/tag445.xml"/><Relationship Id="rId39" Type="http://schemas.openxmlformats.org/officeDocument/2006/relationships/tags" Target="../tags/tag466.xml"/><Relationship Id="rId109" Type="http://schemas.openxmlformats.org/officeDocument/2006/relationships/tags" Target="../tags/tag536.xml"/><Relationship Id="rId34" Type="http://schemas.openxmlformats.org/officeDocument/2006/relationships/tags" Target="../tags/tag461.xml"/><Relationship Id="rId50" Type="http://schemas.openxmlformats.org/officeDocument/2006/relationships/tags" Target="../tags/tag477.xml"/><Relationship Id="rId55" Type="http://schemas.openxmlformats.org/officeDocument/2006/relationships/tags" Target="../tags/tag482.xml"/><Relationship Id="rId76" Type="http://schemas.openxmlformats.org/officeDocument/2006/relationships/tags" Target="../tags/tag503.xml"/><Relationship Id="rId97" Type="http://schemas.openxmlformats.org/officeDocument/2006/relationships/tags" Target="../tags/tag524.xml"/><Relationship Id="rId104" Type="http://schemas.openxmlformats.org/officeDocument/2006/relationships/tags" Target="../tags/tag531.xml"/><Relationship Id="rId120" Type="http://schemas.openxmlformats.org/officeDocument/2006/relationships/tags" Target="../tags/tag547.xml"/><Relationship Id="rId125" Type="http://schemas.openxmlformats.org/officeDocument/2006/relationships/tags" Target="../tags/tag552.xml"/><Relationship Id="rId7" Type="http://schemas.openxmlformats.org/officeDocument/2006/relationships/tags" Target="../tags/tag434.xml"/><Relationship Id="rId71" Type="http://schemas.openxmlformats.org/officeDocument/2006/relationships/tags" Target="../tags/tag498.xml"/><Relationship Id="rId92" Type="http://schemas.openxmlformats.org/officeDocument/2006/relationships/tags" Target="../tags/tag519.xml"/><Relationship Id="rId2" Type="http://schemas.openxmlformats.org/officeDocument/2006/relationships/tags" Target="../tags/tag429.xml"/><Relationship Id="rId29" Type="http://schemas.openxmlformats.org/officeDocument/2006/relationships/tags" Target="../tags/tag456.xml"/><Relationship Id="rId24" Type="http://schemas.openxmlformats.org/officeDocument/2006/relationships/tags" Target="../tags/tag451.xml"/><Relationship Id="rId40" Type="http://schemas.openxmlformats.org/officeDocument/2006/relationships/tags" Target="../tags/tag467.xml"/><Relationship Id="rId45" Type="http://schemas.openxmlformats.org/officeDocument/2006/relationships/tags" Target="../tags/tag472.xml"/><Relationship Id="rId66" Type="http://schemas.openxmlformats.org/officeDocument/2006/relationships/tags" Target="../tags/tag493.xml"/><Relationship Id="rId87" Type="http://schemas.openxmlformats.org/officeDocument/2006/relationships/tags" Target="../tags/tag514.xml"/><Relationship Id="rId110" Type="http://schemas.openxmlformats.org/officeDocument/2006/relationships/tags" Target="../tags/tag537.xml"/><Relationship Id="rId115" Type="http://schemas.openxmlformats.org/officeDocument/2006/relationships/tags" Target="../tags/tag542.xml"/><Relationship Id="rId131" Type="http://schemas.openxmlformats.org/officeDocument/2006/relationships/notesSlide" Target="../notesSlides/notesSlide35.xml"/><Relationship Id="rId61" Type="http://schemas.openxmlformats.org/officeDocument/2006/relationships/tags" Target="../tags/tag488.xml"/><Relationship Id="rId82" Type="http://schemas.openxmlformats.org/officeDocument/2006/relationships/tags" Target="../tags/tag50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569.xml"/><Relationship Id="rId18" Type="http://schemas.openxmlformats.org/officeDocument/2006/relationships/tags" Target="../tags/tag574.xml"/><Relationship Id="rId26" Type="http://schemas.openxmlformats.org/officeDocument/2006/relationships/tags" Target="../tags/tag582.xml"/><Relationship Id="rId39" Type="http://schemas.openxmlformats.org/officeDocument/2006/relationships/tags" Target="../tags/tag595.xml"/><Relationship Id="rId21" Type="http://schemas.openxmlformats.org/officeDocument/2006/relationships/tags" Target="../tags/tag577.xml"/><Relationship Id="rId34" Type="http://schemas.openxmlformats.org/officeDocument/2006/relationships/tags" Target="../tags/tag590.xml"/><Relationship Id="rId42" Type="http://schemas.openxmlformats.org/officeDocument/2006/relationships/tags" Target="../tags/tag598.xml"/><Relationship Id="rId47" Type="http://schemas.openxmlformats.org/officeDocument/2006/relationships/tags" Target="../tags/tag603.xml"/><Relationship Id="rId50" Type="http://schemas.openxmlformats.org/officeDocument/2006/relationships/tags" Target="../tags/tag606.xml"/><Relationship Id="rId55" Type="http://schemas.openxmlformats.org/officeDocument/2006/relationships/tags" Target="../tags/tag611.xml"/><Relationship Id="rId63" Type="http://schemas.openxmlformats.org/officeDocument/2006/relationships/tags" Target="../tags/tag619.xml"/><Relationship Id="rId7" Type="http://schemas.openxmlformats.org/officeDocument/2006/relationships/tags" Target="../tags/tag563.xml"/><Relationship Id="rId2" Type="http://schemas.openxmlformats.org/officeDocument/2006/relationships/tags" Target="../tags/tag558.xml"/><Relationship Id="rId16" Type="http://schemas.openxmlformats.org/officeDocument/2006/relationships/tags" Target="../tags/tag572.xml"/><Relationship Id="rId20" Type="http://schemas.openxmlformats.org/officeDocument/2006/relationships/tags" Target="../tags/tag576.xml"/><Relationship Id="rId29" Type="http://schemas.openxmlformats.org/officeDocument/2006/relationships/tags" Target="../tags/tag585.xml"/><Relationship Id="rId41" Type="http://schemas.openxmlformats.org/officeDocument/2006/relationships/tags" Target="../tags/tag597.xml"/><Relationship Id="rId54" Type="http://schemas.openxmlformats.org/officeDocument/2006/relationships/tags" Target="../tags/tag610.xml"/><Relationship Id="rId62" Type="http://schemas.openxmlformats.org/officeDocument/2006/relationships/tags" Target="../tags/tag618.xml"/><Relationship Id="rId1" Type="http://schemas.openxmlformats.org/officeDocument/2006/relationships/tags" Target="../tags/tag557.xml"/><Relationship Id="rId6" Type="http://schemas.openxmlformats.org/officeDocument/2006/relationships/tags" Target="../tags/tag562.xml"/><Relationship Id="rId11" Type="http://schemas.openxmlformats.org/officeDocument/2006/relationships/tags" Target="../tags/tag567.xml"/><Relationship Id="rId24" Type="http://schemas.openxmlformats.org/officeDocument/2006/relationships/tags" Target="../tags/tag580.xml"/><Relationship Id="rId32" Type="http://schemas.openxmlformats.org/officeDocument/2006/relationships/tags" Target="../tags/tag588.xml"/><Relationship Id="rId37" Type="http://schemas.openxmlformats.org/officeDocument/2006/relationships/tags" Target="../tags/tag593.xml"/><Relationship Id="rId40" Type="http://schemas.openxmlformats.org/officeDocument/2006/relationships/tags" Target="../tags/tag596.xml"/><Relationship Id="rId45" Type="http://schemas.openxmlformats.org/officeDocument/2006/relationships/tags" Target="../tags/tag601.xml"/><Relationship Id="rId53" Type="http://schemas.openxmlformats.org/officeDocument/2006/relationships/tags" Target="../tags/tag609.xml"/><Relationship Id="rId58" Type="http://schemas.openxmlformats.org/officeDocument/2006/relationships/tags" Target="../tags/tag614.xml"/><Relationship Id="rId66" Type="http://schemas.openxmlformats.org/officeDocument/2006/relationships/notesSlide" Target="../notesSlides/notesSlide42.xml"/><Relationship Id="rId5" Type="http://schemas.openxmlformats.org/officeDocument/2006/relationships/tags" Target="../tags/tag561.xml"/><Relationship Id="rId15" Type="http://schemas.openxmlformats.org/officeDocument/2006/relationships/tags" Target="../tags/tag571.xml"/><Relationship Id="rId23" Type="http://schemas.openxmlformats.org/officeDocument/2006/relationships/tags" Target="../tags/tag579.xml"/><Relationship Id="rId28" Type="http://schemas.openxmlformats.org/officeDocument/2006/relationships/tags" Target="../tags/tag584.xml"/><Relationship Id="rId36" Type="http://schemas.openxmlformats.org/officeDocument/2006/relationships/tags" Target="../tags/tag592.xml"/><Relationship Id="rId49" Type="http://schemas.openxmlformats.org/officeDocument/2006/relationships/tags" Target="../tags/tag605.xml"/><Relationship Id="rId57" Type="http://schemas.openxmlformats.org/officeDocument/2006/relationships/tags" Target="../tags/tag613.xml"/><Relationship Id="rId61" Type="http://schemas.openxmlformats.org/officeDocument/2006/relationships/tags" Target="../tags/tag617.xml"/><Relationship Id="rId10" Type="http://schemas.openxmlformats.org/officeDocument/2006/relationships/tags" Target="../tags/tag566.xml"/><Relationship Id="rId19" Type="http://schemas.openxmlformats.org/officeDocument/2006/relationships/tags" Target="../tags/tag575.xml"/><Relationship Id="rId31" Type="http://schemas.openxmlformats.org/officeDocument/2006/relationships/tags" Target="../tags/tag587.xml"/><Relationship Id="rId44" Type="http://schemas.openxmlformats.org/officeDocument/2006/relationships/tags" Target="../tags/tag600.xml"/><Relationship Id="rId52" Type="http://schemas.openxmlformats.org/officeDocument/2006/relationships/tags" Target="../tags/tag608.xml"/><Relationship Id="rId60" Type="http://schemas.openxmlformats.org/officeDocument/2006/relationships/tags" Target="../tags/tag616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560.xml"/><Relationship Id="rId9" Type="http://schemas.openxmlformats.org/officeDocument/2006/relationships/tags" Target="../tags/tag565.xml"/><Relationship Id="rId14" Type="http://schemas.openxmlformats.org/officeDocument/2006/relationships/tags" Target="../tags/tag570.xml"/><Relationship Id="rId22" Type="http://schemas.openxmlformats.org/officeDocument/2006/relationships/tags" Target="../tags/tag578.xml"/><Relationship Id="rId27" Type="http://schemas.openxmlformats.org/officeDocument/2006/relationships/tags" Target="../tags/tag583.xml"/><Relationship Id="rId30" Type="http://schemas.openxmlformats.org/officeDocument/2006/relationships/tags" Target="../tags/tag586.xml"/><Relationship Id="rId35" Type="http://schemas.openxmlformats.org/officeDocument/2006/relationships/tags" Target="../tags/tag591.xml"/><Relationship Id="rId43" Type="http://schemas.openxmlformats.org/officeDocument/2006/relationships/tags" Target="../tags/tag599.xml"/><Relationship Id="rId48" Type="http://schemas.openxmlformats.org/officeDocument/2006/relationships/tags" Target="../tags/tag604.xml"/><Relationship Id="rId56" Type="http://schemas.openxmlformats.org/officeDocument/2006/relationships/tags" Target="../tags/tag612.xml"/><Relationship Id="rId64" Type="http://schemas.openxmlformats.org/officeDocument/2006/relationships/tags" Target="../tags/tag620.xml"/><Relationship Id="rId8" Type="http://schemas.openxmlformats.org/officeDocument/2006/relationships/tags" Target="../tags/tag564.xml"/><Relationship Id="rId51" Type="http://schemas.openxmlformats.org/officeDocument/2006/relationships/tags" Target="../tags/tag607.xml"/><Relationship Id="rId3" Type="http://schemas.openxmlformats.org/officeDocument/2006/relationships/tags" Target="../tags/tag559.xml"/><Relationship Id="rId12" Type="http://schemas.openxmlformats.org/officeDocument/2006/relationships/tags" Target="../tags/tag568.xml"/><Relationship Id="rId17" Type="http://schemas.openxmlformats.org/officeDocument/2006/relationships/tags" Target="../tags/tag573.xml"/><Relationship Id="rId25" Type="http://schemas.openxmlformats.org/officeDocument/2006/relationships/tags" Target="../tags/tag581.xml"/><Relationship Id="rId33" Type="http://schemas.openxmlformats.org/officeDocument/2006/relationships/tags" Target="../tags/tag589.xml"/><Relationship Id="rId38" Type="http://schemas.openxmlformats.org/officeDocument/2006/relationships/tags" Target="../tags/tag594.xml"/><Relationship Id="rId46" Type="http://schemas.openxmlformats.org/officeDocument/2006/relationships/tags" Target="../tags/tag602.xml"/><Relationship Id="rId59" Type="http://schemas.openxmlformats.org/officeDocument/2006/relationships/tags" Target="../tags/tag615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tags" Target="../tags/tag633.xml"/><Relationship Id="rId18" Type="http://schemas.openxmlformats.org/officeDocument/2006/relationships/tags" Target="../tags/tag638.xml"/><Relationship Id="rId26" Type="http://schemas.openxmlformats.org/officeDocument/2006/relationships/tags" Target="../tags/tag646.xml"/><Relationship Id="rId39" Type="http://schemas.openxmlformats.org/officeDocument/2006/relationships/tags" Target="../tags/tag659.xml"/><Relationship Id="rId3" Type="http://schemas.openxmlformats.org/officeDocument/2006/relationships/tags" Target="../tags/tag623.xml"/><Relationship Id="rId21" Type="http://schemas.openxmlformats.org/officeDocument/2006/relationships/tags" Target="../tags/tag641.xml"/><Relationship Id="rId34" Type="http://schemas.openxmlformats.org/officeDocument/2006/relationships/tags" Target="../tags/tag654.xml"/><Relationship Id="rId42" Type="http://schemas.openxmlformats.org/officeDocument/2006/relationships/tags" Target="../tags/tag662.xml"/><Relationship Id="rId47" Type="http://schemas.openxmlformats.org/officeDocument/2006/relationships/tags" Target="../tags/tag667.xml"/><Relationship Id="rId50" Type="http://schemas.openxmlformats.org/officeDocument/2006/relationships/notesSlide" Target="../notesSlides/notesSlide43.xml"/><Relationship Id="rId7" Type="http://schemas.openxmlformats.org/officeDocument/2006/relationships/tags" Target="../tags/tag627.xml"/><Relationship Id="rId12" Type="http://schemas.openxmlformats.org/officeDocument/2006/relationships/tags" Target="../tags/tag632.xml"/><Relationship Id="rId17" Type="http://schemas.openxmlformats.org/officeDocument/2006/relationships/tags" Target="../tags/tag637.xml"/><Relationship Id="rId25" Type="http://schemas.openxmlformats.org/officeDocument/2006/relationships/tags" Target="../tags/tag645.xml"/><Relationship Id="rId33" Type="http://schemas.openxmlformats.org/officeDocument/2006/relationships/tags" Target="../tags/tag653.xml"/><Relationship Id="rId38" Type="http://schemas.openxmlformats.org/officeDocument/2006/relationships/tags" Target="../tags/tag658.xml"/><Relationship Id="rId46" Type="http://schemas.openxmlformats.org/officeDocument/2006/relationships/tags" Target="../tags/tag666.xml"/><Relationship Id="rId2" Type="http://schemas.openxmlformats.org/officeDocument/2006/relationships/tags" Target="../tags/tag622.xml"/><Relationship Id="rId16" Type="http://schemas.openxmlformats.org/officeDocument/2006/relationships/tags" Target="../tags/tag636.xml"/><Relationship Id="rId20" Type="http://schemas.openxmlformats.org/officeDocument/2006/relationships/tags" Target="../tags/tag640.xml"/><Relationship Id="rId29" Type="http://schemas.openxmlformats.org/officeDocument/2006/relationships/tags" Target="../tags/tag649.xml"/><Relationship Id="rId41" Type="http://schemas.openxmlformats.org/officeDocument/2006/relationships/tags" Target="../tags/tag661.xml"/><Relationship Id="rId1" Type="http://schemas.openxmlformats.org/officeDocument/2006/relationships/tags" Target="../tags/tag621.xml"/><Relationship Id="rId6" Type="http://schemas.openxmlformats.org/officeDocument/2006/relationships/tags" Target="../tags/tag626.xml"/><Relationship Id="rId11" Type="http://schemas.openxmlformats.org/officeDocument/2006/relationships/tags" Target="../tags/tag631.xml"/><Relationship Id="rId24" Type="http://schemas.openxmlformats.org/officeDocument/2006/relationships/tags" Target="../tags/tag644.xml"/><Relationship Id="rId32" Type="http://schemas.openxmlformats.org/officeDocument/2006/relationships/tags" Target="../tags/tag652.xml"/><Relationship Id="rId37" Type="http://schemas.openxmlformats.org/officeDocument/2006/relationships/tags" Target="../tags/tag657.xml"/><Relationship Id="rId40" Type="http://schemas.openxmlformats.org/officeDocument/2006/relationships/tags" Target="../tags/tag660.xml"/><Relationship Id="rId45" Type="http://schemas.openxmlformats.org/officeDocument/2006/relationships/tags" Target="../tags/tag665.xml"/><Relationship Id="rId5" Type="http://schemas.openxmlformats.org/officeDocument/2006/relationships/tags" Target="../tags/tag625.xml"/><Relationship Id="rId15" Type="http://schemas.openxmlformats.org/officeDocument/2006/relationships/tags" Target="../tags/tag635.xml"/><Relationship Id="rId23" Type="http://schemas.openxmlformats.org/officeDocument/2006/relationships/tags" Target="../tags/tag643.xml"/><Relationship Id="rId28" Type="http://schemas.openxmlformats.org/officeDocument/2006/relationships/tags" Target="../tags/tag648.xml"/><Relationship Id="rId36" Type="http://schemas.openxmlformats.org/officeDocument/2006/relationships/tags" Target="../tags/tag65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630.xml"/><Relationship Id="rId19" Type="http://schemas.openxmlformats.org/officeDocument/2006/relationships/tags" Target="../tags/tag639.xml"/><Relationship Id="rId31" Type="http://schemas.openxmlformats.org/officeDocument/2006/relationships/tags" Target="../tags/tag651.xml"/><Relationship Id="rId44" Type="http://schemas.openxmlformats.org/officeDocument/2006/relationships/tags" Target="../tags/tag664.xml"/><Relationship Id="rId4" Type="http://schemas.openxmlformats.org/officeDocument/2006/relationships/tags" Target="../tags/tag624.xml"/><Relationship Id="rId9" Type="http://schemas.openxmlformats.org/officeDocument/2006/relationships/tags" Target="../tags/tag629.xml"/><Relationship Id="rId14" Type="http://schemas.openxmlformats.org/officeDocument/2006/relationships/tags" Target="../tags/tag634.xml"/><Relationship Id="rId22" Type="http://schemas.openxmlformats.org/officeDocument/2006/relationships/tags" Target="../tags/tag642.xml"/><Relationship Id="rId27" Type="http://schemas.openxmlformats.org/officeDocument/2006/relationships/tags" Target="../tags/tag647.xml"/><Relationship Id="rId30" Type="http://schemas.openxmlformats.org/officeDocument/2006/relationships/tags" Target="../tags/tag650.xml"/><Relationship Id="rId35" Type="http://schemas.openxmlformats.org/officeDocument/2006/relationships/tags" Target="../tags/tag655.xml"/><Relationship Id="rId43" Type="http://schemas.openxmlformats.org/officeDocument/2006/relationships/tags" Target="../tags/tag663.xml"/><Relationship Id="rId48" Type="http://schemas.openxmlformats.org/officeDocument/2006/relationships/tags" Target="../tags/tag668.xml"/><Relationship Id="rId8" Type="http://schemas.openxmlformats.org/officeDocument/2006/relationships/tags" Target="../tags/tag62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676.xml"/><Relationship Id="rId13" Type="http://schemas.openxmlformats.org/officeDocument/2006/relationships/tags" Target="../tags/tag681.xml"/><Relationship Id="rId18" Type="http://schemas.openxmlformats.org/officeDocument/2006/relationships/tags" Target="../tags/tag68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71.xml"/><Relationship Id="rId21" Type="http://schemas.openxmlformats.org/officeDocument/2006/relationships/tags" Target="../tags/tag689.xml"/><Relationship Id="rId7" Type="http://schemas.openxmlformats.org/officeDocument/2006/relationships/tags" Target="../tags/tag675.xml"/><Relationship Id="rId12" Type="http://schemas.openxmlformats.org/officeDocument/2006/relationships/tags" Target="../tags/tag680.xml"/><Relationship Id="rId17" Type="http://schemas.openxmlformats.org/officeDocument/2006/relationships/tags" Target="../tags/tag685.xml"/><Relationship Id="rId25" Type="http://schemas.openxmlformats.org/officeDocument/2006/relationships/tags" Target="../tags/tag693.xml"/><Relationship Id="rId2" Type="http://schemas.openxmlformats.org/officeDocument/2006/relationships/tags" Target="../tags/tag670.xml"/><Relationship Id="rId16" Type="http://schemas.openxmlformats.org/officeDocument/2006/relationships/tags" Target="../tags/tag684.xml"/><Relationship Id="rId20" Type="http://schemas.openxmlformats.org/officeDocument/2006/relationships/tags" Target="../tags/tag688.xml"/><Relationship Id="rId1" Type="http://schemas.openxmlformats.org/officeDocument/2006/relationships/tags" Target="../tags/tag669.xml"/><Relationship Id="rId6" Type="http://schemas.openxmlformats.org/officeDocument/2006/relationships/tags" Target="../tags/tag674.xml"/><Relationship Id="rId11" Type="http://schemas.openxmlformats.org/officeDocument/2006/relationships/tags" Target="../tags/tag679.xml"/><Relationship Id="rId24" Type="http://schemas.openxmlformats.org/officeDocument/2006/relationships/tags" Target="../tags/tag692.xml"/><Relationship Id="rId5" Type="http://schemas.openxmlformats.org/officeDocument/2006/relationships/tags" Target="../tags/tag673.xml"/><Relationship Id="rId15" Type="http://schemas.openxmlformats.org/officeDocument/2006/relationships/tags" Target="../tags/tag683.xml"/><Relationship Id="rId23" Type="http://schemas.openxmlformats.org/officeDocument/2006/relationships/tags" Target="../tags/tag691.xml"/><Relationship Id="rId10" Type="http://schemas.openxmlformats.org/officeDocument/2006/relationships/tags" Target="../tags/tag678.xml"/><Relationship Id="rId19" Type="http://schemas.openxmlformats.org/officeDocument/2006/relationships/tags" Target="../tags/tag687.xml"/><Relationship Id="rId4" Type="http://schemas.openxmlformats.org/officeDocument/2006/relationships/tags" Target="../tags/tag672.xml"/><Relationship Id="rId9" Type="http://schemas.openxmlformats.org/officeDocument/2006/relationships/tags" Target="../tags/tag677.xml"/><Relationship Id="rId14" Type="http://schemas.openxmlformats.org/officeDocument/2006/relationships/tags" Target="../tags/tag682.xml"/><Relationship Id="rId22" Type="http://schemas.openxmlformats.org/officeDocument/2006/relationships/tags" Target="../tags/tag69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701.xml"/><Relationship Id="rId13" Type="http://schemas.openxmlformats.org/officeDocument/2006/relationships/tags" Target="../tags/tag706.xml"/><Relationship Id="rId18" Type="http://schemas.openxmlformats.org/officeDocument/2006/relationships/tags" Target="../tags/tag711.xml"/><Relationship Id="rId26" Type="http://schemas.openxmlformats.org/officeDocument/2006/relationships/tags" Target="../tags/tag719.xml"/><Relationship Id="rId39" Type="http://schemas.openxmlformats.org/officeDocument/2006/relationships/tags" Target="../tags/tag732.xml"/><Relationship Id="rId3" Type="http://schemas.openxmlformats.org/officeDocument/2006/relationships/tags" Target="../tags/tag696.xml"/><Relationship Id="rId21" Type="http://schemas.openxmlformats.org/officeDocument/2006/relationships/tags" Target="../tags/tag714.xml"/><Relationship Id="rId34" Type="http://schemas.openxmlformats.org/officeDocument/2006/relationships/tags" Target="../tags/tag727.xml"/><Relationship Id="rId42" Type="http://schemas.openxmlformats.org/officeDocument/2006/relationships/tags" Target="../tags/tag735.xml"/><Relationship Id="rId7" Type="http://schemas.openxmlformats.org/officeDocument/2006/relationships/tags" Target="../tags/tag700.xml"/><Relationship Id="rId12" Type="http://schemas.openxmlformats.org/officeDocument/2006/relationships/tags" Target="../tags/tag705.xml"/><Relationship Id="rId17" Type="http://schemas.openxmlformats.org/officeDocument/2006/relationships/tags" Target="../tags/tag710.xml"/><Relationship Id="rId25" Type="http://schemas.openxmlformats.org/officeDocument/2006/relationships/tags" Target="../tags/tag718.xml"/><Relationship Id="rId33" Type="http://schemas.openxmlformats.org/officeDocument/2006/relationships/tags" Target="../tags/tag726.xml"/><Relationship Id="rId38" Type="http://schemas.openxmlformats.org/officeDocument/2006/relationships/tags" Target="../tags/tag731.xml"/><Relationship Id="rId2" Type="http://schemas.openxmlformats.org/officeDocument/2006/relationships/tags" Target="../tags/tag695.xml"/><Relationship Id="rId16" Type="http://schemas.openxmlformats.org/officeDocument/2006/relationships/tags" Target="../tags/tag709.xml"/><Relationship Id="rId20" Type="http://schemas.openxmlformats.org/officeDocument/2006/relationships/tags" Target="../tags/tag713.xml"/><Relationship Id="rId29" Type="http://schemas.openxmlformats.org/officeDocument/2006/relationships/tags" Target="../tags/tag722.xml"/><Relationship Id="rId41" Type="http://schemas.openxmlformats.org/officeDocument/2006/relationships/tags" Target="../tags/tag734.xml"/><Relationship Id="rId1" Type="http://schemas.openxmlformats.org/officeDocument/2006/relationships/tags" Target="../tags/tag694.xml"/><Relationship Id="rId6" Type="http://schemas.openxmlformats.org/officeDocument/2006/relationships/tags" Target="../tags/tag699.xml"/><Relationship Id="rId11" Type="http://schemas.openxmlformats.org/officeDocument/2006/relationships/tags" Target="../tags/tag704.xml"/><Relationship Id="rId24" Type="http://schemas.openxmlformats.org/officeDocument/2006/relationships/tags" Target="../tags/tag717.xml"/><Relationship Id="rId32" Type="http://schemas.openxmlformats.org/officeDocument/2006/relationships/tags" Target="../tags/tag725.xml"/><Relationship Id="rId37" Type="http://schemas.openxmlformats.org/officeDocument/2006/relationships/tags" Target="../tags/tag730.xml"/><Relationship Id="rId40" Type="http://schemas.openxmlformats.org/officeDocument/2006/relationships/tags" Target="../tags/tag733.xml"/><Relationship Id="rId5" Type="http://schemas.openxmlformats.org/officeDocument/2006/relationships/tags" Target="../tags/tag698.xml"/><Relationship Id="rId15" Type="http://schemas.openxmlformats.org/officeDocument/2006/relationships/tags" Target="../tags/tag708.xml"/><Relationship Id="rId23" Type="http://schemas.openxmlformats.org/officeDocument/2006/relationships/tags" Target="../tags/tag716.xml"/><Relationship Id="rId28" Type="http://schemas.openxmlformats.org/officeDocument/2006/relationships/tags" Target="../tags/tag721.xml"/><Relationship Id="rId36" Type="http://schemas.openxmlformats.org/officeDocument/2006/relationships/tags" Target="../tags/tag729.xml"/><Relationship Id="rId10" Type="http://schemas.openxmlformats.org/officeDocument/2006/relationships/tags" Target="../tags/tag703.xml"/><Relationship Id="rId19" Type="http://schemas.openxmlformats.org/officeDocument/2006/relationships/tags" Target="../tags/tag712.xml"/><Relationship Id="rId31" Type="http://schemas.openxmlformats.org/officeDocument/2006/relationships/tags" Target="../tags/tag724.xml"/><Relationship Id="rId44" Type="http://schemas.openxmlformats.org/officeDocument/2006/relationships/notesSlide" Target="../notesSlides/notesSlide47.xml"/><Relationship Id="rId4" Type="http://schemas.openxmlformats.org/officeDocument/2006/relationships/tags" Target="../tags/tag697.xml"/><Relationship Id="rId9" Type="http://schemas.openxmlformats.org/officeDocument/2006/relationships/tags" Target="../tags/tag702.xml"/><Relationship Id="rId14" Type="http://schemas.openxmlformats.org/officeDocument/2006/relationships/tags" Target="../tags/tag707.xml"/><Relationship Id="rId22" Type="http://schemas.openxmlformats.org/officeDocument/2006/relationships/tags" Target="../tags/tag715.xml"/><Relationship Id="rId27" Type="http://schemas.openxmlformats.org/officeDocument/2006/relationships/tags" Target="../tags/tag720.xml"/><Relationship Id="rId30" Type="http://schemas.openxmlformats.org/officeDocument/2006/relationships/tags" Target="../tags/tag723.xml"/><Relationship Id="rId35" Type="http://schemas.openxmlformats.org/officeDocument/2006/relationships/tags" Target="../tags/tag728.xml"/><Relationship Id="rId4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tags" Target="../tags/tag748.xml"/><Relationship Id="rId18" Type="http://schemas.openxmlformats.org/officeDocument/2006/relationships/tags" Target="../tags/tag753.xml"/><Relationship Id="rId26" Type="http://schemas.openxmlformats.org/officeDocument/2006/relationships/tags" Target="../tags/tag761.xml"/><Relationship Id="rId39" Type="http://schemas.openxmlformats.org/officeDocument/2006/relationships/tags" Target="../tags/tag774.xml"/><Relationship Id="rId21" Type="http://schemas.openxmlformats.org/officeDocument/2006/relationships/tags" Target="../tags/tag756.xml"/><Relationship Id="rId34" Type="http://schemas.openxmlformats.org/officeDocument/2006/relationships/tags" Target="../tags/tag769.xml"/><Relationship Id="rId42" Type="http://schemas.openxmlformats.org/officeDocument/2006/relationships/tags" Target="../tags/tag777.xml"/><Relationship Id="rId47" Type="http://schemas.openxmlformats.org/officeDocument/2006/relationships/tags" Target="../tags/tag782.xml"/><Relationship Id="rId50" Type="http://schemas.openxmlformats.org/officeDocument/2006/relationships/tags" Target="../tags/tag785.xml"/><Relationship Id="rId55" Type="http://schemas.openxmlformats.org/officeDocument/2006/relationships/tags" Target="../tags/tag790.xml"/><Relationship Id="rId7" Type="http://schemas.openxmlformats.org/officeDocument/2006/relationships/tags" Target="../tags/tag742.xml"/><Relationship Id="rId12" Type="http://schemas.openxmlformats.org/officeDocument/2006/relationships/tags" Target="../tags/tag747.xml"/><Relationship Id="rId17" Type="http://schemas.openxmlformats.org/officeDocument/2006/relationships/tags" Target="../tags/tag752.xml"/><Relationship Id="rId25" Type="http://schemas.openxmlformats.org/officeDocument/2006/relationships/tags" Target="../tags/tag760.xml"/><Relationship Id="rId33" Type="http://schemas.openxmlformats.org/officeDocument/2006/relationships/tags" Target="../tags/tag768.xml"/><Relationship Id="rId38" Type="http://schemas.openxmlformats.org/officeDocument/2006/relationships/tags" Target="../tags/tag773.xml"/><Relationship Id="rId46" Type="http://schemas.openxmlformats.org/officeDocument/2006/relationships/tags" Target="../tags/tag781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737.xml"/><Relationship Id="rId16" Type="http://schemas.openxmlformats.org/officeDocument/2006/relationships/tags" Target="../tags/tag751.xml"/><Relationship Id="rId20" Type="http://schemas.openxmlformats.org/officeDocument/2006/relationships/tags" Target="../tags/tag755.xml"/><Relationship Id="rId29" Type="http://schemas.openxmlformats.org/officeDocument/2006/relationships/tags" Target="../tags/tag764.xml"/><Relationship Id="rId41" Type="http://schemas.openxmlformats.org/officeDocument/2006/relationships/tags" Target="../tags/tag776.xml"/><Relationship Id="rId54" Type="http://schemas.openxmlformats.org/officeDocument/2006/relationships/tags" Target="../tags/tag789.xml"/><Relationship Id="rId1" Type="http://schemas.openxmlformats.org/officeDocument/2006/relationships/tags" Target="../tags/tag736.xml"/><Relationship Id="rId6" Type="http://schemas.openxmlformats.org/officeDocument/2006/relationships/tags" Target="../tags/tag741.xml"/><Relationship Id="rId11" Type="http://schemas.openxmlformats.org/officeDocument/2006/relationships/tags" Target="../tags/tag746.xml"/><Relationship Id="rId24" Type="http://schemas.openxmlformats.org/officeDocument/2006/relationships/tags" Target="../tags/tag759.xml"/><Relationship Id="rId32" Type="http://schemas.openxmlformats.org/officeDocument/2006/relationships/tags" Target="../tags/tag767.xml"/><Relationship Id="rId37" Type="http://schemas.openxmlformats.org/officeDocument/2006/relationships/tags" Target="../tags/tag772.xml"/><Relationship Id="rId40" Type="http://schemas.openxmlformats.org/officeDocument/2006/relationships/tags" Target="../tags/tag775.xml"/><Relationship Id="rId45" Type="http://schemas.openxmlformats.org/officeDocument/2006/relationships/tags" Target="../tags/tag780.xml"/><Relationship Id="rId53" Type="http://schemas.openxmlformats.org/officeDocument/2006/relationships/tags" Target="../tags/tag788.xml"/><Relationship Id="rId58" Type="http://schemas.openxmlformats.org/officeDocument/2006/relationships/tags" Target="../tags/tag793.xml"/><Relationship Id="rId5" Type="http://schemas.openxmlformats.org/officeDocument/2006/relationships/tags" Target="../tags/tag740.xml"/><Relationship Id="rId15" Type="http://schemas.openxmlformats.org/officeDocument/2006/relationships/tags" Target="../tags/tag750.xml"/><Relationship Id="rId23" Type="http://schemas.openxmlformats.org/officeDocument/2006/relationships/tags" Target="../tags/tag758.xml"/><Relationship Id="rId28" Type="http://schemas.openxmlformats.org/officeDocument/2006/relationships/tags" Target="../tags/tag763.xml"/><Relationship Id="rId36" Type="http://schemas.openxmlformats.org/officeDocument/2006/relationships/tags" Target="../tags/tag771.xml"/><Relationship Id="rId49" Type="http://schemas.openxmlformats.org/officeDocument/2006/relationships/tags" Target="../tags/tag784.xml"/><Relationship Id="rId57" Type="http://schemas.openxmlformats.org/officeDocument/2006/relationships/tags" Target="../tags/tag792.xml"/><Relationship Id="rId10" Type="http://schemas.openxmlformats.org/officeDocument/2006/relationships/tags" Target="../tags/tag745.xml"/><Relationship Id="rId19" Type="http://schemas.openxmlformats.org/officeDocument/2006/relationships/tags" Target="../tags/tag754.xml"/><Relationship Id="rId31" Type="http://schemas.openxmlformats.org/officeDocument/2006/relationships/tags" Target="../tags/tag766.xml"/><Relationship Id="rId44" Type="http://schemas.openxmlformats.org/officeDocument/2006/relationships/tags" Target="../tags/tag779.xml"/><Relationship Id="rId52" Type="http://schemas.openxmlformats.org/officeDocument/2006/relationships/tags" Target="../tags/tag787.xml"/><Relationship Id="rId60" Type="http://schemas.openxmlformats.org/officeDocument/2006/relationships/notesSlide" Target="../notesSlides/notesSlide48.xml"/><Relationship Id="rId4" Type="http://schemas.openxmlformats.org/officeDocument/2006/relationships/tags" Target="../tags/tag739.xml"/><Relationship Id="rId9" Type="http://schemas.openxmlformats.org/officeDocument/2006/relationships/tags" Target="../tags/tag744.xml"/><Relationship Id="rId14" Type="http://schemas.openxmlformats.org/officeDocument/2006/relationships/tags" Target="../tags/tag749.xml"/><Relationship Id="rId22" Type="http://schemas.openxmlformats.org/officeDocument/2006/relationships/tags" Target="../tags/tag757.xml"/><Relationship Id="rId27" Type="http://schemas.openxmlformats.org/officeDocument/2006/relationships/tags" Target="../tags/tag762.xml"/><Relationship Id="rId30" Type="http://schemas.openxmlformats.org/officeDocument/2006/relationships/tags" Target="../tags/tag765.xml"/><Relationship Id="rId35" Type="http://schemas.openxmlformats.org/officeDocument/2006/relationships/tags" Target="../tags/tag770.xml"/><Relationship Id="rId43" Type="http://schemas.openxmlformats.org/officeDocument/2006/relationships/tags" Target="../tags/tag778.xml"/><Relationship Id="rId48" Type="http://schemas.openxmlformats.org/officeDocument/2006/relationships/tags" Target="../tags/tag783.xml"/><Relationship Id="rId56" Type="http://schemas.openxmlformats.org/officeDocument/2006/relationships/tags" Target="../tags/tag791.xml"/><Relationship Id="rId8" Type="http://schemas.openxmlformats.org/officeDocument/2006/relationships/tags" Target="../tags/tag743.xml"/><Relationship Id="rId51" Type="http://schemas.openxmlformats.org/officeDocument/2006/relationships/tags" Target="../tags/tag786.xml"/><Relationship Id="rId3" Type="http://schemas.openxmlformats.org/officeDocument/2006/relationships/tags" Target="../tags/tag73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</a:t>
            </a:r>
            <a:r>
              <a:rPr lang="en-US" sz="3200" i="0" dirty="0" smtClean="0"/>
              <a:t>Data </a:t>
            </a:r>
            <a:r>
              <a:rPr lang="en-US" sz="3200" i="0" dirty="0" smtClean="0"/>
              <a:t>Structure &amp;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18: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Time?  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one implementation of which sorting algorithm (for </a:t>
            </a:r>
            <a:r>
              <a:rPr lang="en-US" dirty="0" err="1" smtClean="0"/>
              <a:t>ints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6934200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mystery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1;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arr.length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tmp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(j=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 j &gt; 0 &amp;&amp;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 j--)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54102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Like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heaps, “moving the hole” is faster than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unnecessary swapping (constant-factor issue)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648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non-small arrays that are not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We Will Not Cover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not, in my opinion, what a “normal person” would think of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common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Fun, short, optional read: </a:t>
            </a:r>
          </a:p>
          <a:p>
            <a:pPr marL="0" indent="0">
              <a:buNone/>
            </a:pPr>
            <a:r>
              <a:rPr lang="en-US" i="1" dirty="0" smtClean="0"/>
              <a:t>Bubble </a:t>
            </a:r>
            <a:r>
              <a:rPr lang="en-US" i="1" dirty="0"/>
              <a:t>Sort: An Archaeological Algorithmic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Owen </a:t>
            </a:r>
            <a:r>
              <a:rPr lang="en-US" dirty="0" err="1"/>
              <a:t>Astrachan</a:t>
            </a:r>
            <a:r>
              <a:rPr lang="en-US" dirty="0"/>
              <a:t>, SIGCSE </a:t>
            </a:r>
            <a:r>
              <a:rPr lang="en-US" dirty="0" smtClean="0"/>
              <a:t>2003</a:t>
            </a:r>
          </a:p>
          <a:p>
            <a:pPr marL="0" indent="0">
              <a:buNone/>
            </a:pPr>
            <a:r>
              <a:rPr lang="en-US" dirty="0"/>
              <a:t>http://www.cs.duke.edu/~ola/bubble/bubble.pdf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better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7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“Hash sort”???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15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(The name “divide and conquer” is rather clever.)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Stacks</a:t>
            </a:r>
            <a:r>
              <a:rPr lang="en-US" dirty="0" smtClean="0"/>
              <a:t>, queues, priority queues, and dictionaries </a:t>
            </a:r>
            <a:r>
              <a:rPr lang="en-US" dirty="0" smtClean="0"/>
              <a:t>all </a:t>
            </a:r>
            <a:r>
              <a:rPr lang="en-US" dirty="0" smtClean="0"/>
              <a:t>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</a:t>
            </a:r>
            <a:r>
              <a:rPr lang="en-US" dirty="0" smtClean="0"/>
              <a:t>change (and how much it will change)</a:t>
            </a:r>
            <a:endParaRPr lang="en-US" dirty="0" smtClean="0"/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</a:rPr>
              <a:t>Element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9444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900066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3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Or: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the recurrence classics…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1 – no effect on asymptotic answer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Could also sort in reverse order, of course</a:t>
            </a:r>
            <a:endParaRPr lang="en-US" dirty="0" smtClean="0"/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more intuitively…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</a:t>
            </a:r>
            <a:r>
              <a:rPr lang="en-US" dirty="0" smtClean="0"/>
              <a:t>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</a:t>
            </a:r>
            <a:r>
              <a:rPr lang="en-US" dirty="0" smtClean="0"/>
              <a:t>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(Alas, there are some details lurking in this algorithm)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skeleton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</a:t>
            </a:r>
            <a:r>
              <a:rPr lang="en-US" dirty="0" smtClean="0"/>
              <a:t>neat stuff to say about sorting: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</a:t>
            </a:r>
            <a:r>
              <a:rPr lang="en-US" dirty="0"/>
              <a:t>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elements </a:t>
            </a:r>
            <a:r>
              <a:rPr lang="en-US" dirty="0"/>
              <a:t>are </a:t>
            </a:r>
            <a:r>
              <a:rPr lang="en-US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44721</TotalTime>
  <Words>3741</Words>
  <Application>Microsoft Office PowerPoint</Application>
  <PresentationFormat>On-screen Show (4:3)</PresentationFormat>
  <Paragraphs>1273</Paragraphs>
  <Slides>53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dan_design_template</vt:lpstr>
      <vt:lpstr>CSE373: Data Structure &amp; Algorithms  Lecture 18: Comparison Sorting</vt:lpstr>
      <vt:lpstr>Introduction to Sorting</vt:lpstr>
      <vt:lpstr>More Reasons to Sort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Selection sort</vt:lpstr>
      <vt:lpstr>Selection sort</vt:lpstr>
      <vt:lpstr>Mystery</vt:lpstr>
      <vt:lpstr>Insertion Sort vs. Selection Sort</vt:lpstr>
      <vt:lpstr>Aside: We Will Not Cover Bubble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Divide-and-Conquer Sorting</vt:lpstr>
      <vt:lpstr>Mergesort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One of the recurrence classics…</vt:lpstr>
      <vt:lpstr>Or more intuitively…</vt:lpstr>
      <vt:lpstr>Quicksort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skeleton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1972</cp:revision>
  <dcterms:created xsi:type="dcterms:W3CDTF">2009-03-13T20:43:19Z</dcterms:created>
  <dcterms:modified xsi:type="dcterms:W3CDTF">2013-11-16T22:22:11Z</dcterms:modified>
</cp:coreProperties>
</file>