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1" r:id="rId10"/>
    <p:sldId id="370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80" r:id="rId19"/>
    <p:sldId id="381" r:id="rId20"/>
    <p:sldId id="383" r:id="rId21"/>
    <p:sldId id="384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9" Type="http://schemas.openxmlformats.org/officeDocument/2006/relationships/tags" Target="../tags/tag58.xml"/><Relationship Id="rId3" Type="http://schemas.openxmlformats.org/officeDocument/2006/relationships/tags" Target="../tags/tag22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50" Type="http://schemas.openxmlformats.org/officeDocument/2006/relationships/tags" Target="../tags/tag69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29" Type="http://schemas.openxmlformats.org/officeDocument/2006/relationships/tags" Target="../tags/tag48.xml"/><Relationship Id="rId41" Type="http://schemas.openxmlformats.org/officeDocument/2006/relationships/tags" Target="../tags/tag60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notesSlide" Target="../notesSlides/notesSlide1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8" Type="http://schemas.openxmlformats.org/officeDocument/2006/relationships/tags" Target="../tags/tag27.xml"/><Relationship Id="rId5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22: Parallel Reductions, Maps, and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</a:t>
            </a:r>
            <a:r>
              <a:rPr lang="en-US" dirty="0" smtClean="0"/>
              <a:t>perform</a:t>
            </a:r>
          </a:p>
          <a:p>
            <a:pPr lvl="1"/>
            <a:r>
              <a:rPr lang="en-US" dirty="0" smtClean="0"/>
              <a:t>Separating concerns is good software engineering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infinity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</a:t>
            </a:r>
            <a:r>
              <a:rPr lang="en-US" dirty="0" smtClean="0"/>
              <a:t>help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2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2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</a:t>
            </a:r>
            <a:r>
              <a:rPr lang="en-US" dirty="0" smtClean="0"/>
              <a:t>maps </a:t>
            </a:r>
            <a:r>
              <a:rPr lang="en-US" dirty="0" smtClean="0"/>
              <a:t>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</a:t>
            </a:r>
            <a:r>
              <a:rPr lang="en-US" dirty="0" smtClean="0"/>
              <a:t>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 lvl="1"/>
            <a:r>
              <a:rPr lang="en-US" dirty="0" smtClean="0"/>
              <a:t>Not shown: With a “good thread scheduler”, can do this well (within a constant factor of optimal!)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8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</a:t>
            </a:r>
            <a:r>
              <a:rPr lang="en-US" dirty="0" smtClean="0"/>
              <a:t>arrays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0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  <a:endParaRPr lang="en-US" i="1" dirty="0" smtClean="0">
              <a:cs typeface="Latha" pitchFamily="2"/>
            </a:endParaRP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7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1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</a:t>
            </a:r>
            <a:r>
              <a:rPr lang="en-US" dirty="0" smtClean="0"/>
              <a:t>write a parallel algorithm with fork and join</a:t>
            </a:r>
            <a:endParaRPr lang="en-US" dirty="0" smtClean="0"/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</a:t>
            </a:r>
            <a:r>
              <a:rPr lang="en-US" dirty="0" smtClean="0"/>
              <a:t>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</a:t>
            </a:r>
            <a:r>
              <a:rPr lang="en-US" dirty="0" smtClean="0"/>
              <a:t>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  <a:endParaRPr lang="en-US" dirty="0" smtClean="0"/>
          </a:p>
          <a:p>
            <a:r>
              <a:rPr lang="en-US" dirty="0" smtClean="0"/>
              <a:t>Asymptotic </a:t>
            </a:r>
            <a:r>
              <a:rPr lang="en-US" dirty="0" smtClean="0"/>
              <a:t>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beautiful(?) monsters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1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6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0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chemeClr val="accent2"/>
                </a:solidFill>
              </a:rPr>
              <a:t>reduces</a:t>
            </a:r>
            <a:r>
              <a:rPr lang="en-US" dirty="0" smtClean="0"/>
              <a:t>?)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Associative: a + 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 + c</a:t>
            </a:r>
          </a:p>
          <a:p>
            <a:pPr lvl="1"/>
            <a:r>
              <a:rPr lang="en-US" dirty="0" smtClean="0"/>
              <a:t>Examples</a:t>
            </a:r>
            <a:r>
              <a:rPr lang="en-US" dirty="0" smtClean="0"/>
              <a:t>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4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7338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9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</a:t>
            </a:r>
            <a:r>
              <a:rPr lang="en-US" sz="2000" kern="0" dirty="0" smtClean="0">
                <a:latin typeface="Courier New" pitchFamily="49" charset="0"/>
              </a:rPr>
              <a:t>).run();</a:t>
            </a: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8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8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r>
              <a:rPr lang="en-US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i="1" dirty="0"/>
              <a:t>“Nine women can’t make a baby in one month”</a:t>
            </a:r>
          </a:p>
          <a:p>
            <a:endParaRPr lang="en-US" sz="1000" dirty="0"/>
          </a:p>
          <a:p>
            <a:r>
              <a:rPr lang="en-US" dirty="0" smtClean="0"/>
              <a:t>But not all parallelizable problems are maps and reductions</a:t>
            </a:r>
          </a:p>
          <a:p>
            <a:endParaRPr lang="en-US" sz="1000" dirty="0"/>
          </a:p>
          <a:p>
            <a:r>
              <a:rPr lang="en-US" dirty="0" smtClean="0"/>
              <a:t>If had one more lecture, would show “parallel prefix”, a clever algorithm to parallelize the </a:t>
            </a:r>
            <a:r>
              <a:rPr lang="en-US" i="1" dirty="0" smtClean="0"/>
              <a:t>problem</a:t>
            </a:r>
            <a:r>
              <a:rPr lang="en-US" dirty="0" smtClean="0"/>
              <a:t> that this sequential </a:t>
            </a:r>
            <a:r>
              <a:rPr lang="en-US" i="1" dirty="0" smtClean="0"/>
              <a:t>code</a:t>
            </a:r>
            <a:r>
              <a:rPr lang="en-US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Beyond maps and reductions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4958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3505200"/>
            <a:ext cx="8575596" cy="933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43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29444</TotalTime>
  <Words>1644</Words>
  <Application>Microsoft Office PowerPoint</Application>
  <PresentationFormat>On-screen Show (4:3)</PresentationFormat>
  <Paragraphs>357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dan_design_template</vt:lpstr>
      <vt:lpstr>CSE373: Data Structures &amp; Algorithms Lecture 22: Parallel Reductions, Maps, and Algorithm Analysis</vt:lpstr>
      <vt:lpstr>Outline</vt:lpstr>
      <vt:lpstr>What else looks like this?</vt:lpstr>
      <vt:lpstr>Examples</vt:lpstr>
      <vt:lpstr>Reductions</vt:lpstr>
      <vt:lpstr>Even easier: Maps (Data Parallelism)</vt:lpstr>
      <vt:lpstr>In Java</vt:lpstr>
      <vt:lpstr>Maps and reductions</vt:lpstr>
      <vt:lpstr>Beyond maps and reductions</vt:lpstr>
      <vt:lpstr>Digression:  MapReduce on clusters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1411</cp:revision>
  <dcterms:created xsi:type="dcterms:W3CDTF">2009-03-13T20:43:19Z</dcterms:created>
  <dcterms:modified xsi:type="dcterms:W3CDTF">2013-12-04T18:46:23Z</dcterms:modified>
</cp:coreProperties>
</file>