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2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3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4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15.xml" ContentType="application/vnd.openxmlformats-officedocument.presentationml.notesSlide+xml"/>
  <Override PartName="/ppt/tags/tag132.xml" ContentType="application/vnd.openxmlformats-officedocument.presentationml.tags+xml"/>
  <Override PartName="/ppt/notesSlides/notesSlide16.xml" ContentType="application/vnd.openxmlformats-officedocument.presentationml.notesSlide+xml"/>
  <Override PartName="/ppt/tags/tag133.xml" ContentType="application/vnd.openxmlformats-officedocument.presentationml.tags+xml"/>
  <Override PartName="/ppt/notesSlides/notesSlide17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18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19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0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21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22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23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notesSlides/notesSlide24.xml" ContentType="application/vnd.openxmlformats-officedocument.presentationml.notesSlide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notesSlides/notesSlide25.xml" ContentType="application/vnd.openxmlformats-officedocument.presentationml.notesSlide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26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27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28.xml" ContentType="application/vnd.openxmlformats-officedocument.presentationml.notesSlide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notesSlides/notesSlide29.xml" ContentType="application/vnd.openxmlformats-officedocument.presentationml.notesSlide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notesSlides/notesSlide30.xml" ContentType="application/vnd.openxmlformats-officedocument.presentationml.notesSlide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notesSlides/notesSlide31.xml" ContentType="application/vnd.openxmlformats-officedocument.presentationml.notesSlide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notesSlides/notesSlide32.xml" ContentType="application/vnd.openxmlformats-officedocument.presentationml.notesSlide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notesSlides/notesSlide33.xml" ContentType="application/vnd.openxmlformats-officedocument.presentationml.notesSlide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notesSlides/notesSlide34.xml" ContentType="application/vnd.openxmlformats-officedocument.presentationml.notesSlide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notesSlides/notesSlide35.xml" ContentType="application/vnd.openxmlformats-officedocument.presentationml.notesSlide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notesSlides/notesSlide36.xml" ContentType="application/vnd.openxmlformats-officedocument.presentationml.notesSlide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37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notesSlides/notesSlide38.xml" ContentType="application/vnd.openxmlformats-officedocument.presentationml.notesSlide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notesSlides/notesSlide39.xml" ContentType="application/vnd.openxmlformats-officedocument.presentationml.notesSlide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83" r:id="rId3"/>
    <p:sldId id="285" r:id="rId4"/>
    <p:sldId id="318" r:id="rId5"/>
    <p:sldId id="319" r:id="rId6"/>
    <p:sldId id="286" r:id="rId7"/>
    <p:sldId id="287" r:id="rId8"/>
    <p:sldId id="320" r:id="rId9"/>
    <p:sldId id="321" r:id="rId10"/>
    <p:sldId id="328" r:id="rId11"/>
    <p:sldId id="322" r:id="rId12"/>
    <p:sldId id="329" r:id="rId13"/>
    <p:sldId id="288" r:id="rId14"/>
    <p:sldId id="314" r:id="rId15"/>
    <p:sldId id="315" r:id="rId16"/>
    <p:sldId id="324" r:id="rId17"/>
    <p:sldId id="323" r:id="rId18"/>
    <p:sldId id="290" r:id="rId19"/>
    <p:sldId id="327" r:id="rId20"/>
    <p:sldId id="291" r:id="rId21"/>
    <p:sldId id="292" r:id="rId22"/>
    <p:sldId id="293" r:id="rId23"/>
    <p:sldId id="294" r:id="rId24"/>
    <p:sldId id="295" r:id="rId25"/>
    <p:sldId id="325" r:id="rId26"/>
    <p:sldId id="297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30" r:id="rId35"/>
    <p:sldId id="307" r:id="rId36"/>
    <p:sldId id="308" r:id="rId37"/>
    <p:sldId id="309" r:id="rId38"/>
    <p:sldId id="311" r:id="rId39"/>
    <p:sldId id="312" r:id="rId40"/>
    <p:sldId id="326" r:id="rId41"/>
    <p:sldId id="316" r:id="rId4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9" autoAdjust="0"/>
    <p:restoredTop sz="87500" autoAdjust="0"/>
  </p:normalViewPr>
  <p:slideViewPr>
    <p:cSldViewPr>
      <p:cViewPr varScale="1">
        <p:scale>
          <a:sx n="129" d="100"/>
          <a:sy n="129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1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7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09637-87DE-45F0-90A0-808FA253A728}" type="slidenum">
              <a:rPr lang="en-US"/>
              <a:pPr/>
              <a:t>14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tree calculations, for tree of height h:</a:t>
            </a:r>
            <a:br>
              <a:rPr lang="en-US"/>
            </a:br>
            <a:r>
              <a:rPr lang="en-US"/>
              <a:t>  - Max number of leaves (perfect tree): 2^h</a:t>
            </a:r>
          </a:p>
          <a:p>
            <a:r>
              <a:rPr lang="en-US"/>
              <a:t>  - Max number of nodes (perfect tree): 2^(h+1) - 1</a:t>
            </a:r>
          </a:p>
          <a:p>
            <a:r>
              <a:rPr lang="en-US"/>
              <a:t>  - Min number of nodes/leaves (degenerate tree): h-1/1</a:t>
            </a:r>
          </a:p>
          <a:p>
            <a:r>
              <a:rPr lang="en-US"/>
              <a:t>  - What fraction of the tree is located in the last level of a perfect tree? 1/2</a:t>
            </a:r>
          </a:p>
          <a:p>
            <a:r>
              <a:rPr lang="en-US"/>
              <a:t>  - Average depth for N nodes: sqrt(N)</a:t>
            </a:r>
          </a:p>
          <a:p>
            <a:r>
              <a:rPr lang="en-US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/>
              <a:t>Bigger, so it’s not good enough!)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Some tree calculations, for tree of height h:</a:t>
            </a:r>
            <a:br>
              <a:rPr lang="en-US" dirty="0" smtClean="0"/>
            </a:br>
            <a:r>
              <a:rPr lang="en-US" dirty="0" smtClean="0"/>
              <a:t>  - Max number of leaves (perfect tree): 2^h</a:t>
            </a:r>
          </a:p>
          <a:p>
            <a:r>
              <a:rPr lang="en-US" dirty="0" smtClean="0"/>
              <a:t>  - Max number of nodes (perfect tree): 2^(h+1) - 1</a:t>
            </a:r>
          </a:p>
          <a:p>
            <a:r>
              <a:rPr lang="en-US" dirty="0" smtClean="0"/>
              <a:t>  - Min number of nodes/leaves (degenerate tree): h-1/1</a:t>
            </a:r>
          </a:p>
          <a:p>
            <a:r>
              <a:rPr lang="en-US" dirty="0" smtClean="0"/>
              <a:t>  - What fraction of the tree is located in the last level of a perfect tree? 1/2</a:t>
            </a:r>
          </a:p>
          <a:p>
            <a:r>
              <a:rPr lang="en-US" dirty="0" smtClean="0"/>
              <a:t>  - Average depth for N nodes: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dirty="0" smtClean="0"/>
              <a:t>Bigger, so it’s not good enough!)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CEF378-970A-46E6-BD6F-DFCB413D995F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6CB04-6276-4821-AA2F-C58B50D46B7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0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This should look a _lot_ like binary search!</a:t>
            </a:r>
          </a:p>
          <a:p>
            <a:r>
              <a:rPr lang="en-US" dirty="0" smtClean="0"/>
              <a:t>How long does it take?</a:t>
            </a:r>
          </a:p>
          <a:p>
            <a:endParaRPr lang="en-US" dirty="0" smtClean="0"/>
          </a:p>
          <a:p>
            <a:r>
              <a:rPr lang="en-US" dirty="0" smtClean="0"/>
              <a:t>Log n is an easy answer, but what if the tree is very lopsided?</a:t>
            </a:r>
          </a:p>
          <a:p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302" y="4379901"/>
            <a:ext cx="5086284" cy="4148175"/>
          </a:xfrm>
          <a:noFill/>
          <a:ln/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should look a _lot_ like binary search!</a:t>
            </a:r>
          </a:p>
          <a:p>
            <a:r>
              <a:rPr lang="en-US" dirty="0" smtClean="0"/>
              <a:t>How long does it take?</a:t>
            </a:r>
          </a:p>
          <a:p>
            <a:endParaRPr lang="en-US" dirty="0" smtClean="0"/>
          </a:p>
          <a:p>
            <a:r>
              <a:rPr lang="en-US" dirty="0" smtClean="0"/>
              <a:t>Log n is an easy answer, but what if the tree is very lopsided?</a:t>
            </a:r>
          </a:p>
          <a:p>
            <a:r>
              <a:rPr lang="en-US" dirty="0" smtClean="0"/>
              <a:t>So really, this is worst case O(n)!</a:t>
            </a:r>
          </a:p>
          <a:p>
            <a:r>
              <a:rPr lang="en-US" dirty="0" smtClean="0"/>
              <a:t>A better answer is theta of the depth of the node sought.</a:t>
            </a:r>
          </a:p>
          <a:p>
            <a:r>
              <a:rPr lang="en-US" dirty="0" smtClean="0"/>
              <a:t>If we can bound the depth of that node, we can bound the length of time a search takes.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DFBBE9-51F7-486D-AB3C-EDAA8313D9CF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3F691-C80F-4F65-88C4-5F15DF59623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6A03A-C33D-44EF-A66A-E3ADFEC8A2C3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DBB4-F764-4A4C-8737-9F976CB225C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Ah, now the hard case.</a:t>
            </a:r>
          </a:p>
          <a:p>
            <a:r>
              <a:rPr lang="en-US" dirty="0" smtClean="0"/>
              <a:t>How do we delete a two child node?</a:t>
            </a:r>
          </a:p>
          <a:p>
            <a:r>
              <a:rPr lang="en-US" dirty="0" smtClean="0"/>
              <a:t>We remove it and replace it with what?</a:t>
            </a:r>
          </a:p>
          <a:p>
            <a:r>
              <a:rPr lang="en-US" dirty="0" smtClean="0"/>
              <a:t>It has all these left and right children that need to be greater and less than the new value (respectively).</a:t>
            </a:r>
          </a:p>
          <a:p>
            <a:r>
              <a:rPr lang="en-US" dirty="0" smtClean="0"/>
              <a:t>Is there any value that is guaranteed to be between the two </a:t>
            </a:r>
            <a:r>
              <a:rPr lang="en-US" dirty="0" err="1" smtClean="0"/>
              <a:t>subtrees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Two of them: the successor and predecessor!</a:t>
            </a:r>
          </a:p>
          <a:p>
            <a:r>
              <a:rPr lang="en-US" dirty="0" smtClean="0"/>
              <a:t>So, let’s just </a:t>
            </a:r>
            <a:r>
              <a:rPr lang="en-US" b="1" dirty="0" smtClean="0"/>
              <a:t>replace the node’s value with it’s successor </a:t>
            </a:r>
            <a:r>
              <a:rPr lang="en-US" dirty="0" smtClean="0"/>
              <a:t>and then </a:t>
            </a:r>
            <a:r>
              <a:rPr lang="en-US" b="1" dirty="0" smtClean="0"/>
              <a:t>delete the </a:t>
            </a:r>
            <a:r>
              <a:rPr lang="en-US" b="1" dirty="0" err="1" smtClean="0"/>
              <a:t>succ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E5B0C1-A895-4D0A-ADFA-E9B3D7F451B5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9C4D-84C9-48CD-9ED7-5BC7FDC85F2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OK, we had a buildHeap, let’s buildTree. How long does this take?</a:t>
            </a:r>
          </a:p>
          <a:p>
            <a:r>
              <a:rPr lang="en-US" smtClean="0"/>
              <a:t>Well, </a:t>
            </a:r>
            <a:r>
              <a:rPr lang="en-US" b="1" smtClean="0"/>
              <a:t>IT DEPENDS!</a:t>
            </a:r>
          </a:p>
          <a:p>
            <a:r>
              <a:rPr lang="en-US" smtClean="0"/>
              <a:t>Let’s say we want to build a tree from 123456789</a:t>
            </a:r>
          </a:p>
          <a:p>
            <a:r>
              <a:rPr lang="en-US" smtClean="0"/>
              <a:t>What happens if we insert in order?</a:t>
            </a:r>
          </a:p>
          <a:p>
            <a:r>
              <a:rPr lang="en-US" smtClean="0"/>
              <a:t>Reverse order?</a:t>
            </a:r>
          </a:p>
          <a:p>
            <a:r>
              <a:rPr lang="en-US" smtClean="0"/>
              <a:t>What about 5, then 3, then 7, then 2, then 1, then 6, then 8, then 9?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9/28/2013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9/28/2013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9/28/2013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9/28/2013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663F1E-6428-482C-B65B-39CBDC20A3EA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3278-C466-43FE-A3A5-46A437F211E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9/28/2013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tags" Target="../tags/tag36.xml"/><Relationship Id="rId26" Type="http://schemas.openxmlformats.org/officeDocument/2006/relationships/tags" Target="../tags/tag44.xml"/><Relationship Id="rId3" Type="http://schemas.openxmlformats.org/officeDocument/2006/relationships/tags" Target="../tags/tag21.xml"/><Relationship Id="rId21" Type="http://schemas.openxmlformats.org/officeDocument/2006/relationships/tags" Target="../tags/tag39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5" Type="http://schemas.openxmlformats.org/officeDocument/2006/relationships/tags" Target="../tags/tag43.xml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20" Type="http://schemas.openxmlformats.org/officeDocument/2006/relationships/tags" Target="../tags/tag38.xml"/><Relationship Id="rId29" Type="http://schemas.openxmlformats.org/officeDocument/2006/relationships/tags" Target="../tags/tag47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24" Type="http://schemas.openxmlformats.org/officeDocument/2006/relationships/tags" Target="../tags/tag42.xml"/><Relationship Id="rId32" Type="http://schemas.openxmlformats.org/officeDocument/2006/relationships/notesSlide" Target="../notesSlides/notesSlide10.xml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23" Type="http://schemas.openxmlformats.org/officeDocument/2006/relationships/tags" Target="../tags/tag41.xml"/><Relationship Id="rId28" Type="http://schemas.openxmlformats.org/officeDocument/2006/relationships/tags" Target="../tags/tag46.xml"/><Relationship Id="rId10" Type="http://schemas.openxmlformats.org/officeDocument/2006/relationships/tags" Target="../tags/tag28.xml"/><Relationship Id="rId19" Type="http://schemas.openxmlformats.org/officeDocument/2006/relationships/tags" Target="../tags/tag37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Relationship Id="rId22" Type="http://schemas.openxmlformats.org/officeDocument/2006/relationships/tags" Target="../tags/tag40.xml"/><Relationship Id="rId27" Type="http://schemas.openxmlformats.org/officeDocument/2006/relationships/tags" Target="../tags/tag45.xml"/><Relationship Id="rId30" Type="http://schemas.openxmlformats.org/officeDocument/2006/relationships/tags" Target="../tags/tag4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26" Type="http://schemas.openxmlformats.org/officeDocument/2006/relationships/tags" Target="../tags/tag74.xml"/><Relationship Id="rId39" Type="http://schemas.openxmlformats.org/officeDocument/2006/relationships/tags" Target="../tags/tag87.xml"/><Relationship Id="rId3" Type="http://schemas.openxmlformats.org/officeDocument/2006/relationships/tags" Target="../tags/tag51.xml"/><Relationship Id="rId21" Type="http://schemas.openxmlformats.org/officeDocument/2006/relationships/tags" Target="../tags/tag69.xml"/><Relationship Id="rId34" Type="http://schemas.openxmlformats.org/officeDocument/2006/relationships/tags" Target="../tags/tag82.xml"/><Relationship Id="rId42" Type="http://schemas.openxmlformats.org/officeDocument/2006/relationships/notesSlide" Target="../notesSlides/notesSlide12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5" Type="http://schemas.openxmlformats.org/officeDocument/2006/relationships/tags" Target="../tags/tag73.xml"/><Relationship Id="rId33" Type="http://schemas.openxmlformats.org/officeDocument/2006/relationships/tags" Target="../tags/tag81.xml"/><Relationship Id="rId38" Type="http://schemas.openxmlformats.org/officeDocument/2006/relationships/tags" Target="../tags/tag86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tags" Target="../tags/tag68.xml"/><Relationship Id="rId29" Type="http://schemas.openxmlformats.org/officeDocument/2006/relationships/tags" Target="../tags/tag77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24" Type="http://schemas.openxmlformats.org/officeDocument/2006/relationships/tags" Target="../tags/tag72.xml"/><Relationship Id="rId32" Type="http://schemas.openxmlformats.org/officeDocument/2006/relationships/tags" Target="../tags/tag80.xml"/><Relationship Id="rId37" Type="http://schemas.openxmlformats.org/officeDocument/2006/relationships/tags" Target="../tags/tag85.xml"/><Relationship Id="rId40" Type="http://schemas.openxmlformats.org/officeDocument/2006/relationships/tags" Target="../tags/tag88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23" Type="http://schemas.openxmlformats.org/officeDocument/2006/relationships/tags" Target="../tags/tag71.xml"/><Relationship Id="rId28" Type="http://schemas.openxmlformats.org/officeDocument/2006/relationships/tags" Target="../tags/tag76.xml"/><Relationship Id="rId36" Type="http://schemas.openxmlformats.org/officeDocument/2006/relationships/tags" Target="../tags/tag84.xml"/><Relationship Id="rId10" Type="http://schemas.openxmlformats.org/officeDocument/2006/relationships/tags" Target="../tags/tag58.xml"/><Relationship Id="rId19" Type="http://schemas.openxmlformats.org/officeDocument/2006/relationships/tags" Target="../tags/tag67.xml"/><Relationship Id="rId31" Type="http://schemas.openxmlformats.org/officeDocument/2006/relationships/tags" Target="../tags/tag79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Relationship Id="rId22" Type="http://schemas.openxmlformats.org/officeDocument/2006/relationships/tags" Target="../tags/tag70.xml"/><Relationship Id="rId27" Type="http://schemas.openxmlformats.org/officeDocument/2006/relationships/tags" Target="../tags/tag75.xml"/><Relationship Id="rId30" Type="http://schemas.openxmlformats.org/officeDocument/2006/relationships/tags" Target="../tags/tag78.xml"/><Relationship Id="rId35" Type="http://schemas.openxmlformats.org/officeDocument/2006/relationships/tags" Target="../tags/tag8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tags" Target="../tags/tag101.xml"/><Relationship Id="rId18" Type="http://schemas.openxmlformats.org/officeDocument/2006/relationships/tags" Target="../tags/tag106.xml"/><Relationship Id="rId26" Type="http://schemas.openxmlformats.org/officeDocument/2006/relationships/tags" Target="../tags/tag114.xml"/><Relationship Id="rId3" Type="http://schemas.openxmlformats.org/officeDocument/2006/relationships/tags" Target="../tags/tag91.xml"/><Relationship Id="rId21" Type="http://schemas.openxmlformats.org/officeDocument/2006/relationships/tags" Target="../tags/tag109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5" Type="http://schemas.openxmlformats.org/officeDocument/2006/relationships/tags" Target="../tags/tag113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20" Type="http://schemas.openxmlformats.org/officeDocument/2006/relationships/tags" Target="../tags/tag108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24" Type="http://schemas.openxmlformats.org/officeDocument/2006/relationships/tags" Target="../tags/tag112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23" Type="http://schemas.openxmlformats.org/officeDocument/2006/relationships/tags" Target="../tags/tag111.xml"/><Relationship Id="rId28" Type="http://schemas.openxmlformats.org/officeDocument/2006/relationships/notesSlide" Target="../notesSlides/notesSlide13.xml"/><Relationship Id="rId10" Type="http://schemas.openxmlformats.org/officeDocument/2006/relationships/tags" Target="../tags/tag98.xml"/><Relationship Id="rId19" Type="http://schemas.openxmlformats.org/officeDocument/2006/relationships/tags" Target="../tags/tag107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Relationship Id="rId22" Type="http://schemas.openxmlformats.org/officeDocument/2006/relationships/tags" Target="../tags/tag110.xml"/><Relationship Id="rId27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11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notesSlide" Target="../notesSlides/notesSlide15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0" Type="http://schemas.openxmlformats.org/officeDocument/2006/relationships/tags" Target="../tags/tag130.xml"/><Relationship Id="rId4" Type="http://schemas.openxmlformats.org/officeDocument/2006/relationships/tags" Target="../tags/tag124.xml"/><Relationship Id="rId9" Type="http://schemas.openxmlformats.org/officeDocument/2006/relationships/tags" Target="../tags/tag1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5" Type="http://schemas.openxmlformats.org/officeDocument/2006/relationships/tags" Target="../tags/tag138.xml"/><Relationship Id="rId15" Type="http://schemas.openxmlformats.org/officeDocument/2006/relationships/notesSlide" Target="../notesSlides/notesSlide18.xml"/><Relationship Id="rId10" Type="http://schemas.openxmlformats.org/officeDocument/2006/relationships/tags" Target="../tags/tag143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13" Type="http://schemas.openxmlformats.org/officeDocument/2006/relationships/tags" Target="../tags/tag159.xml"/><Relationship Id="rId3" Type="http://schemas.openxmlformats.org/officeDocument/2006/relationships/tags" Target="../tags/tag149.xml"/><Relationship Id="rId7" Type="http://schemas.openxmlformats.org/officeDocument/2006/relationships/tags" Target="../tags/tag153.xml"/><Relationship Id="rId12" Type="http://schemas.openxmlformats.org/officeDocument/2006/relationships/tags" Target="../tags/tag158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5" Type="http://schemas.openxmlformats.org/officeDocument/2006/relationships/tags" Target="../tags/tag151.xml"/><Relationship Id="rId15" Type="http://schemas.openxmlformats.org/officeDocument/2006/relationships/notesSlide" Target="../notesSlides/notesSlide19.xml"/><Relationship Id="rId10" Type="http://schemas.openxmlformats.org/officeDocument/2006/relationships/tags" Target="../tags/tag156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13" Type="http://schemas.openxmlformats.org/officeDocument/2006/relationships/tags" Target="../tags/tag17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62.xml"/><Relationship Id="rId7" Type="http://schemas.openxmlformats.org/officeDocument/2006/relationships/tags" Target="../tags/tag166.xml"/><Relationship Id="rId12" Type="http://schemas.openxmlformats.org/officeDocument/2006/relationships/tags" Target="../tags/tag171.xml"/><Relationship Id="rId17" Type="http://schemas.openxmlformats.org/officeDocument/2006/relationships/tags" Target="../tags/tag176.xml"/><Relationship Id="rId2" Type="http://schemas.openxmlformats.org/officeDocument/2006/relationships/tags" Target="../tags/tag161.xml"/><Relationship Id="rId16" Type="http://schemas.openxmlformats.org/officeDocument/2006/relationships/tags" Target="../tags/tag175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11" Type="http://schemas.openxmlformats.org/officeDocument/2006/relationships/tags" Target="../tags/tag170.xml"/><Relationship Id="rId5" Type="http://schemas.openxmlformats.org/officeDocument/2006/relationships/tags" Target="../tags/tag164.xml"/><Relationship Id="rId15" Type="http://schemas.openxmlformats.org/officeDocument/2006/relationships/tags" Target="../tags/tag174.xml"/><Relationship Id="rId10" Type="http://schemas.openxmlformats.org/officeDocument/2006/relationships/tags" Target="../tags/tag169.xml"/><Relationship Id="rId19" Type="http://schemas.openxmlformats.org/officeDocument/2006/relationships/notesSlide" Target="../notesSlides/notesSlide20.xml"/><Relationship Id="rId4" Type="http://schemas.openxmlformats.org/officeDocument/2006/relationships/tags" Target="../tags/tag163.xml"/><Relationship Id="rId9" Type="http://schemas.openxmlformats.org/officeDocument/2006/relationships/tags" Target="../tags/tag168.xml"/><Relationship Id="rId14" Type="http://schemas.openxmlformats.org/officeDocument/2006/relationships/tags" Target="../tags/tag17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tags" Target="../tags/tag194.xml"/><Relationship Id="rId26" Type="http://schemas.openxmlformats.org/officeDocument/2006/relationships/slideLayout" Target="../slideLayouts/slideLayout4.xml"/><Relationship Id="rId3" Type="http://schemas.openxmlformats.org/officeDocument/2006/relationships/tags" Target="../tags/tag179.xml"/><Relationship Id="rId21" Type="http://schemas.openxmlformats.org/officeDocument/2006/relationships/tags" Target="../tags/tag197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tags" Target="../tags/tag193.xml"/><Relationship Id="rId25" Type="http://schemas.openxmlformats.org/officeDocument/2006/relationships/tags" Target="../tags/tag201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0" Type="http://schemas.openxmlformats.org/officeDocument/2006/relationships/tags" Target="../tags/tag196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24" Type="http://schemas.openxmlformats.org/officeDocument/2006/relationships/tags" Target="../tags/tag200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23" Type="http://schemas.openxmlformats.org/officeDocument/2006/relationships/tags" Target="../tags/tag199.xml"/><Relationship Id="rId10" Type="http://schemas.openxmlformats.org/officeDocument/2006/relationships/tags" Target="../tags/tag186.xml"/><Relationship Id="rId19" Type="http://schemas.openxmlformats.org/officeDocument/2006/relationships/tags" Target="../tags/tag195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Relationship Id="rId22" Type="http://schemas.openxmlformats.org/officeDocument/2006/relationships/tags" Target="../tags/tag198.xml"/><Relationship Id="rId27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09.xml"/><Relationship Id="rId13" Type="http://schemas.openxmlformats.org/officeDocument/2006/relationships/tags" Target="../tags/tag214.xml"/><Relationship Id="rId18" Type="http://schemas.openxmlformats.org/officeDocument/2006/relationships/tags" Target="../tags/tag219.xml"/><Relationship Id="rId26" Type="http://schemas.openxmlformats.org/officeDocument/2006/relationships/tags" Target="../tags/tag227.xml"/><Relationship Id="rId39" Type="http://schemas.openxmlformats.org/officeDocument/2006/relationships/tags" Target="../tags/tag240.xml"/><Relationship Id="rId3" Type="http://schemas.openxmlformats.org/officeDocument/2006/relationships/tags" Target="../tags/tag204.xml"/><Relationship Id="rId21" Type="http://schemas.openxmlformats.org/officeDocument/2006/relationships/tags" Target="../tags/tag222.xml"/><Relationship Id="rId34" Type="http://schemas.openxmlformats.org/officeDocument/2006/relationships/tags" Target="../tags/tag235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208.xml"/><Relationship Id="rId12" Type="http://schemas.openxmlformats.org/officeDocument/2006/relationships/tags" Target="../tags/tag213.xml"/><Relationship Id="rId17" Type="http://schemas.openxmlformats.org/officeDocument/2006/relationships/tags" Target="../tags/tag218.xml"/><Relationship Id="rId25" Type="http://schemas.openxmlformats.org/officeDocument/2006/relationships/tags" Target="../tags/tag226.xml"/><Relationship Id="rId33" Type="http://schemas.openxmlformats.org/officeDocument/2006/relationships/tags" Target="../tags/tag234.xml"/><Relationship Id="rId38" Type="http://schemas.openxmlformats.org/officeDocument/2006/relationships/tags" Target="../tags/tag239.xml"/><Relationship Id="rId2" Type="http://schemas.openxmlformats.org/officeDocument/2006/relationships/tags" Target="../tags/tag203.xml"/><Relationship Id="rId16" Type="http://schemas.openxmlformats.org/officeDocument/2006/relationships/tags" Target="../tags/tag217.xml"/><Relationship Id="rId20" Type="http://schemas.openxmlformats.org/officeDocument/2006/relationships/tags" Target="../tags/tag221.xml"/><Relationship Id="rId29" Type="http://schemas.openxmlformats.org/officeDocument/2006/relationships/tags" Target="../tags/tag230.xml"/><Relationship Id="rId41" Type="http://schemas.openxmlformats.org/officeDocument/2006/relationships/tags" Target="../tags/tag242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11" Type="http://schemas.openxmlformats.org/officeDocument/2006/relationships/tags" Target="../tags/tag212.xml"/><Relationship Id="rId24" Type="http://schemas.openxmlformats.org/officeDocument/2006/relationships/tags" Target="../tags/tag225.xml"/><Relationship Id="rId32" Type="http://schemas.openxmlformats.org/officeDocument/2006/relationships/tags" Target="../tags/tag233.xml"/><Relationship Id="rId37" Type="http://schemas.openxmlformats.org/officeDocument/2006/relationships/tags" Target="../tags/tag238.xml"/><Relationship Id="rId40" Type="http://schemas.openxmlformats.org/officeDocument/2006/relationships/tags" Target="../tags/tag241.xml"/><Relationship Id="rId5" Type="http://schemas.openxmlformats.org/officeDocument/2006/relationships/tags" Target="../tags/tag206.xml"/><Relationship Id="rId15" Type="http://schemas.openxmlformats.org/officeDocument/2006/relationships/tags" Target="../tags/tag216.xml"/><Relationship Id="rId23" Type="http://schemas.openxmlformats.org/officeDocument/2006/relationships/tags" Target="../tags/tag224.xml"/><Relationship Id="rId28" Type="http://schemas.openxmlformats.org/officeDocument/2006/relationships/tags" Target="../tags/tag229.xml"/><Relationship Id="rId36" Type="http://schemas.openxmlformats.org/officeDocument/2006/relationships/tags" Target="../tags/tag237.xml"/><Relationship Id="rId10" Type="http://schemas.openxmlformats.org/officeDocument/2006/relationships/tags" Target="../tags/tag211.xml"/><Relationship Id="rId19" Type="http://schemas.openxmlformats.org/officeDocument/2006/relationships/tags" Target="../tags/tag220.xml"/><Relationship Id="rId31" Type="http://schemas.openxmlformats.org/officeDocument/2006/relationships/tags" Target="../tags/tag232.xml"/><Relationship Id="rId4" Type="http://schemas.openxmlformats.org/officeDocument/2006/relationships/tags" Target="../tags/tag205.xml"/><Relationship Id="rId9" Type="http://schemas.openxmlformats.org/officeDocument/2006/relationships/tags" Target="../tags/tag210.xml"/><Relationship Id="rId14" Type="http://schemas.openxmlformats.org/officeDocument/2006/relationships/tags" Target="../tags/tag215.xml"/><Relationship Id="rId22" Type="http://schemas.openxmlformats.org/officeDocument/2006/relationships/tags" Target="../tags/tag223.xml"/><Relationship Id="rId27" Type="http://schemas.openxmlformats.org/officeDocument/2006/relationships/tags" Target="../tags/tag228.xml"/><Relationship Id="rId30" Type="http://schemas.openxmlformats.org/officeDocument/2006/relationships/tags" Target="../tags/tag231.xml"/><Relationship Id="rId35" Type="http://schemas.openxmlformats.org/officeDocument/2006/relationships/tags" Target="../tags/tag236.xml"/><Relationship Id="rId43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50.xml"/><Relationship Id="rId13" Type="http://schemas.openxmlformats.org/officeDocument/2006/relationships/tags" Target="../tags/tag255.xml"/><Relationship Id="rId18" Type="http://schemas.openxmlformats.org/officeDocument/2006/relationships/tags" Target="../tags/tag260.xml"/><Relationship Id="rId26" Type="http://schemas.openxmlformats.org/officeDocument/2006/relationships/tags" Target="../tags/tag268.xml"/><Relationship Id="rId39" Type="http://schemas.openxmlformats.org/officeDocument/2006/relationships/tags" Target="../tags/tag281.xml"/><Relationship Id="rId3" Type="http://schemas.openxmlformats.org/officeDocument/2006/relationships/tags" Target="../tags/tag245.xml"/><Relationship Id="rId21" Type="http://schemas.openxmlformats.org/officeDocument/2006/relationships/tags" Target="../tags/tag263.xml"/><Relationship Id="rId34" Type="http://schemas.openxmlformats.org/officeDocument/2006/relationships/tags" Target="../tags/tag276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249.xml"/><Relationship Id="rId12" Type="http://schemas.openxmlformats.org/officeDocument/2006/relationships/tags" Target="../tags/tag254.xml"/><Relationship Id="rId17" Type="http://schemas.openxmlformats.org/officeDocument/2006/relationships/tags" Target="../tags/tag259.xml"/><Relationship Id="rId25" Type="http://schemas.openxmlformats.org/officeDocument/2006/relationships/tags" Target="../tags/tag267.xml"/><Relationship Id="rId33" Type="http://schemas.openxmlformats.org/officeDocument/2006/relationships/tags" Target="../tags/tag275.xml"/><Relationship Id="rId38" Type="http://schemas.openxmlformats.org/officeDocument/2006/relationships/tags" Target="../tags/tag280.xml"/><Relationship Id="rId2" Type="http://schemas.openxmlformats.org/officeDocument/2006/relationships/tags" Target="../tags/tag244.xml"/><Relationship Id="rId16" Type="http://schemas.openxmlformats.org/officeDocument/2006/relationships/tags" Target="../tags/tag258.xml"/><Relationship Id="rId20" Type="http://schemas.openxmlformats.org/officeDocument/2006/relationships/tags" Target="../tags/tag262.xml"/><Relationship Id="rId29" Type="http://schemas.openxmlformats.org/officeDocument/2006/relationships/tags" Target="../tags/tag271.xml"/><Relationship Id="rId41" Type="http://schemas.openxmlformats.org/officeDocument/2006/relationships/tags" Target="../tags/tag283.xml"/><Relationship Id="rId1" Type="http://schemas.openxmlformats.org/officeDocument/2006/relationships/tags" Target="../tags/tag243.xml"/><Relationship Id="rId6" Type="http://schemas.openxmlformats.org/officeDocument/2006/relationships/tags" Target="../tags/tag248.xml"/><Relationship Id="rId11" Type="http://schemas.openxmlformats.org/officeDocument/2006/relationships/tags" Target="../tags/tag253.xml"/><Relationship Id="rId24" Type="http://schemas.openxmlformats.org/officeDocument/2006/relationships/tags" Target="../tags/tag266.xml"/><Relationship Id="rId32" Type="http://schemas.openxmlformats.org/officeDocument/2006/relationships/tags" Target="../tags/tag274.xml"/><Relationship Id="rId37" Type="http://schemas.openxmlformats.org/officeDocument/2006/relationships/tags" Target="../tags/tag279.xml"/><Relationship Id="rId40" Type="http://schemas.openxmlformats.org/officeDocument/2006/relationships/tags" Target="../tags/tag282.xml"/><Relationship Id="rId5" Type="http://schemas.openxmlformats.org/officeDocument/2006/relationships/tags" Target="../tags/tag247.xml"/><Relationship Id="rId15" Type="http://schemas.openxmlformats.org/officeDocument/2006/relationships/tags" Target="../tags/tag257.xml"/><Relationship Id="rId23" Type="http://schemas.openxmlformats.org/officeDocument/2006/relationships/tags" Target="../tags/tag265.xml"/><Relationship Id="rId28" Type="http://schemas.openxmlformats.org/officeDocument/2006/relationships/tags" Target="../tags/tag270.xml"/><Relationship Id="rId36" Type="http://schemas.openxmlformats.org/officeDocument/2006/relationships/tags" Target="../tags/tag278.xml"/><Relationship Id="rId10" Type="http://schemas.openxmlformats.org/officeDocument/2006/relationships/tags" Target="../tags/tag252.xml"/><Relationship Id="rId19" Type="http://schemas.openxmlformats.org/officeDocument/2006/relationships/tags" Target="../tags/tag261.xml"/><Relationship Id="rId31" Type="http://schemas.openxmlformats.org/officeDocument/2006/relationships/tags" Target="../tags/tag273.xml"/><Relationship Id="rId4" Type="http://schemas.openxmlformats.org/officeDocument/2006/relationships/tags" Target="../tags/tag246.xml"/><Relationship Id="rId9" Type="http://schemas.openxmlformats.org/officeDocument/2006/relationships/tags" Target="../tags/tag251.xml"/><Relationship Id="rId14" Type="http://schemas.openxmlformats.org/officeDocument/2006/relationships/tags" Target="../tags/tag256.xml"/><Relationship Id="rId22" Type="http://schemas.openxmlformats.org/officeDocument/2006/relationships/tags" Target="../tags/tag264.xml"/><Relationship Id="rId27" Type="http://schemas.openxmlformats.org/officeDocument/2006/relationships/tags" Target="../tags/tag269.xml"/><Relationship Id="rId30" Type="http://schemas.openxmlformats.org/officeDocument/2006/relationships/tags" Target="../tags/tag272.xml"/><Relationship Id="rId35" Type="http://schemas.openxmlformats.org/officeDocument/2006/relationships/tags" Target="../tags/tag277.xml"/><Relationship Id="rId4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13" Type="http://schemas.openxmlformats.org/officeDocument/2006/relationships/tags" Target="../tags/tag296.xml"/><Relationship Id="rId18" Type="http://schemas.openxmlformats.org/officeDocument/2006/relationships/tags" Target="../tags/tag301.xml"/><Relationship Id="rId3" Type="http://schemas.openxmlformats.org/officeDocument/2006/relationships/tags" Target="../tags/tag286.xml"/><Relationship Id="rId21" Type="http://schemas.openxmlformats.org/officeDocument/2006/relationships/tags" Target="../tags/tag304.xml"/><Relationship Id="rId7" Type="http://schemas.openxmlformats.org/officeDocument/2006/relationships/tags" Target="../tags/tag290.xml"/><Relationship Id="rId12" Type="http://schemas.openxmlformats.org/officeDocument/2006/relationships/tags" Target="../tags/tag295.xml"/><Relationship Id="rId17" Type="http://schemas.openxmlformats.org/officeDocument/2006/relationships/tags" Target="../tags/tag300.xml"/><Relationship Id="rId2" Type="http://schemas.openxmlformats.org/officeDocument/2006/relationships/tags" Target="../tags/tag285.xml"/><Relationship Id="rId16" Type="http://schemas.openxmlformats.org/officeDocument/2006/relationships/tags" Target="../tags/tag299.xml"/><Relationship Id="rId20" Type="http://schemas.openxmlformats.org/officeDocument/2006/relationships/tags" Target="../tags/tag303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5" Type="http://schemas.openxmlformats.org/officeDocument/2006/relationships/tags" Target="../tags/tag288.xml"/><Relationship Id="rId15" Type="http://schemas.openxmlformats.org/officeDocument/2006/relationships/tags" Target="../tags/tag298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293.xml"/><Relationship Id="rId19" Type="http://schemas.openxmlformats.org/officeDocument/2006/relationships/tags" Target="../tags/tag302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tags" Target="../tags/tag297.xml"/><Relationship Id="rId2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12.xml"/><Relationship Id="rId13" Type="http://schemas.openxmlformats.org/officeDocument/2006/relationships/tags" Target="../tags/tag317.xml"/><Relationship Id="rId18" Type="http://schemas.openxmlformats.org/officeDocument/2006/relationships/tags" Target="../tags/tag322.xml"/><Relationship Id="rId3" Type="http://schemas.openxmlformats.org/officeDocument/2006/relationships/tags" Target="../tags/tag307.xml"/><Relationship Id="rId21" Type="http://schemas.openxmlformats.org/officeDocument/2006/relationships/tags" Target="../tags/tag325.xml"/><Relationship Id="rId7" Type="http://schemas.openxmlformats.org/officeDocument/2006/relationships/tags" Target="../tags/tag311.xml"/><Relationship Id="rId12" Type="http://schemas.openxmlformats.org/officeDocument/2006/relationships/tags" Target="../tags/tag316.xml"/><Relationship Id="rId17" Type="http://schemas.openxmlformats.org/officeDocument/2006/relationships/tags" Target="../tags/tag321.xml"/><Relationship Id="rId2" Type="http://schemas.openxmlformats.org/officeDocument/2006/relationships/tags" Target="../tags/tag306.xml"/><Relationship Id="rId16" Type="http://schemas.openxmlformats.org/officeDocument/2006/relationships/tags" Target="../tags/tag320.xml"/><Relationship Id="rId20" Type="http://schemas.openxmlformats.org/officeDocument/2006/relationships/tags" Target="../tags/tag324.xml"/><Relationship Id="rId1" Type="http://schemas.openxmlformats.org/officeDocument/2006/relationships/tags" Target="../tags/tag305.xml"/><Relationship Id="rId6" Type="http://schemas.openxmlformats.org/officeDocument/2006/relationships/tags" Target="../tags/tag310.xml"/><Relationship Id="rId11" Type="http://schemas.openxmlformats.org/officeDocument/2006/relationships/tags" Target="../tags/tag315.xml"/><Relationship Id="rId5" Type="http://schemas.openxmlformats.org/officeDocument/2006/relationships/tags" Target="../tags/tag309.xml"/><Relationship Id="rId15" Type="http://schemas.openxmlformats.org/officeDocument/2006/relationships/tags" Target="../tags/tag319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314.xml"/><Relationship Id="rId19" Type="http://schemas.openxmlformats.org/officeDocument/2006/relationships/tags" Target="../tags/tag323.xml"/><Relationship Id="rId4" Type="http://schemas.openxmlformats.org/officeDocument/2006/relationships/tags" Target="../tags/tag308.xml"/><Relationship Id="rId9" Type="http://schemas.openxmlformats.org/officeDocument/2006/relationships/tags" Target="../tags/tag313.xml"/><Relationship Id="rId14" Type="http://schemas.openxmlformats.org/officeDocument/2006/relationships/tags" Target="../tags/tag318.xml"/><Relationship Id="rId2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33.xml"/><Relationship Id="rId13" Type="http://schemas.openxmlformats.org/officeDocument/2006/relationships/tags" Target="../tags/tag338.xml"/><Relationship Id="rId18" Type="http://schemas.openxmlformats.org/officeDocument/2006/relationships/tags" Target="../tags/tag343.xml"/><Relationship Id="rId3" Type="http://schemas.openxmlformats.org/officeDocument/2006/relationships/tags" Target="../tags/tag328.xml"/><Relationship Id="rId21" Type="http://schemas.openxmlformats.org/officeDocument/2006/relationships/tags" Target="../tags/tag346.xml"/><Relationship Id="rId7" Type="http://schemas.openxmlformats.org/officeDocument/2006/relationships/tags" Target="../tags/tag332.xml"/><Relationship Id="rId12" Type="http://schemas.openxmlformats.org/officeDocument/2006/relationships/tags" Target="../tags/tag337.xml"/><Relationship Id="rId17" Type="http://schemas.openxmlformats.org/officeDocument/2006/relationships/tags" Target="../tags/tag342.xml"/><Relationship Id="rId25" Type="http://schemas.openxmlformats.org/officeDocument/2006/relationships/notesSlide" Target="../notesSlides/notesSlide26.xml"/><Relationship Id="rId2" Type="http://schemas.openxmlformats.org/officeDocument/2006/relationships/tags" Target="../tags/tag327.xml"/><Relationship Id="rId16" Type="http://schemas.openxmlformats.org/officeDocument/2006/relationships/tags" Target="../tags/tag341.xml"/><Relationship Id="rId20" Type="http://schemas.openxmlformats.org/officeDocument/2006/relationships/tags" Target="../tags/tag345.xml"/><Relationship Id="rId1" Type="http://schemas.openxmlformats.org/officeDocument/2006/relationships/tags" Target="../tags/tag326.xml"/><Relationship Id="rId6" Type="http://schemas.openxmlformats.org/officeDocument/2006/relationships/tags" Target="../tags/tag331.xml"/><Relationship Id="rId11" Type="http://schemas.openxmlformats.org/officeDocument/2006/relationships/tags" Target="../tags/tag336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330.xml"/><Relationship Id="rId15" Type="http://schemas.openxmlformats.org/officeDocument/2006/relationships/tags" Target="../tags/tag340.xml"/><Relationship Id="rId23" Type="http://schemas.openxmlformats.org/officeDocument/2006/relationships/tags" Target="../tags/tag348.xml"/><Relationship Id="rId10" Type="http://schemas.openxmlformats.org/officeDocument/2006/relationships/tags" Target="../tags/tag335.xml"/><Relationship Id="rId19" Type="http://schemas.openxmlformats.org/officeDocument/2006/relationships/tags" Target="../tags/tag344.xml"/><Relationship Id="rId4" Type="http://schemas.openxmlformats.org/officeDocument/2006/relationships/tags" Target="../tags/tag329.xml"/><Relationship Id="rId9" Type="http://schemas.openxmlformats.org/officeDocument/2006/relationships/tags" Target="../tags/tag334.xml"/><Relationship Id="rId14" Type="http://schemas.openxmlformats.org/officeDocument/2006/relationships/tags" Target="../tags/tag339.xml"/><Relationship Id="rId22" Type="http://schemas.openxmlformats.org/officeDocument/2006/relationships/tags" Target="../tags/tag34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56.xml"/><Relationship Id="rId13" Type="http://schemas.openxmlformats.org/officeDocument/2006/relationships/tags" Target="../tags/tag361.xml"/><Relationship Id="rId18" Type="http://schemas.openxmlformats.org/officeDocument/2006/relationships/tags" Target="../tags/tag366.xml"/><Relationship Id="rId26" Type="http://schemas.openxmlformats.org/officeDocument/2006/relationships/tags" Target="../tags/tag374.xml"/><Relationship Id="rId3" Type="http://schemas.openxmlformats.org/officeDocument/2006/relationships/tags" Target="../tags/tag351.xml"/><Relationship Id="rId21" Type="http://schemas.openxmlformats.org/officeDocument/2006/relationships/tags" Target="../tags/tag369.xml"/><Relationship Id="rId7" Type="http://schemas.openxmlformats.org/officeDocument/2006/relationships/tags" Target="../tags/tag355.xml"/><Relationship Id="rId12" Type="http://schemas.openxmlformats.org/officeDocument/2006/relationships/tags" Target="../tags/tag360.xml"/><Relationship Id="rId17" Type="http://schemas.openxmlformats.org/officeDocument/2006/relationships/tags" Target="../tags/tag365.xml"/><Relationship Id="rId25" Type="http://schemas.openxmlformats.org/officeDocument/2006/relationships/tags" Target="../tags/tag373.xml"/><Relationship Id="rId2" Type="http://schemas.openxmlformats.org/officeDocument/2006/relationships/tags" Target="../tags/tag350.xml"/><Relationship Id="rId16" Type="http://schemas.openxmlformats.org/officeDocument/2006/relationships/tags" Target="../tags/tag364.xml"/><Relationship Id="rId20" Type="http://schemas.openxmlformats.org/officeDocument/2006/relationships/tags" Target="../tags/tag36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349.xml"/><Relationship Id="rId6" Type="http://schemas.openxmlformats.org/officeDocument/2006/relationships/tags" Target="../tags/tag354.xml"/><Relationship Id="rId11" Type="http://schemas.openxmlformats.org/officeDocument/2006/relationships/tags" Target="../tags/tag359.xml"/><Relationship Id="rId24" Type="http://schemas.openxmlformats.org/officeDocument/2006/relationships/tags" Target="../tags/tag372.xml"/><Relationship Id="rId5" Type="http://schemas.openxmlformats.org/officeDocument/2006/relationships/tags" Target="../tags/tag353.xml"/><Relationship Id="rId15" Type="http://schemas.openxmlformats.org/officeDocument/2006/relationships/tags" Target="../tags/tag363.xml"/><Relationship Id="rId23" Type="http://schemas.openxmlformats.org/officeDocument/2006/relationships/tags" Target="../tags/tag371.xml"/><Relationship Id="rId28" Type="http://schemas.openxmlformats.org/officeDocument/2006/relationships/tags" Target="../tags/tag376.xml"/><Relationship Id="rId10" Type="http://schemas.openxmlformats.org/officeDocument/2006/relationships/tags" Target="../tags/tag358.xml"/><Relationship Id="rId19" Type="http://schemas.openxmlformats.org/officeDocument/2006/relationships/tags" Target="../tags/tag367.xml"/><Relationship Id="rId4" Type="http://schemas.openxmlformats.org/officeDocument/2006/relationships/tags" Target="../tags/tag352.xml"/><Relationship Id="rId9" Type="http://schemas.openxmlformats.org/officeDocument/2006/relationships/tags" Target="../tags/tag357.xml"/><Relationship Id="rId14" Type="http://schemas.openxmlformats.org/officeDocument/2006/relationships/tags" Target="../tags/tag362.xml"/><Relationship Id="rId22" Type="http://schemas.openxmlformats.org/officeDocument/2006/relationships/tags" Target="../tags/tag370.xml"/><Relationship Id="rId27" Type="http://schemas.openxmlformats.org/officeDocument/2006/relationships/tags" Target="../tags/tag375.xml"/><Relationship Id="rId30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84.xml"/><Relationship Id="rId13" Type="http://schemas.openxmlformats.org/officeDocument/2006/relationships/tags" Target="../tags/tag389.xml"/><Relationship Id="rId18" Type="http://schemas.openxmlformats.org/officeDocument/2006/relationships/tags" Target="../tags/tag394.xml"/><Relationship Id="rId3" Type="http://schemas.openxmlformats.org/officeDocument/2006/relationships/tags" Target="../tags/tag379.xml"/><Relationship Id="rId21" Type="http://schemas.openxmlformats.org/officeDocument/2006/relationships/tags" Target="../tags/tag397.xml"/><Relationship Id="rId7" Type="http://schemas.openxmlformats.org/officeDocument/2006/relationships/tags" Target="../tags/tag383.xml"/><Relationship Id="rId12" Type="http://schemas.openxmlformats.org/officeDocument/2006/relationships/tags" Target="../tags/tag388.xml"/><Relationship Id="rId17" Type="http://schemas.openxmlformats.org/officeDocument/2006/relationships/tags" Target="../tags/tag393.xml"/><Relationship Id="rId2" Type="http://schemas.openxmlformats.org/officeDocument/2006/relationships/tags" Target="../tags/tag378.xml"/><Relationship Id="rId16" Type="http://schemas.openxmlformats.org/officeDocument/2006/relationships/tags" Target="../tags/tag392.xml"/><Relationship Id="rId20" Type="http://schemas.openxmlformats.org/officeDocument/2006/relationships/tags" Target="../tags/tag396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11" Type="http://schemas.openxmlformats.org/officeDocument/2006/relationships/tags" Target="../tags/tag387.xml"/><Relationship Id="rId5" Type="http://schemas.openxmlformats.org/officeDocument/2006/relationships/tags" Target="../tags/tag381.xml"/><Relationship Id="rId15" Type="http://schemas.openxmlformats.org/officeDocument/2006/relationships/tags" Target="../tags/tag391.xml"/><Relationship Id="rId23" Type="http://schemas.openxmlformats.org/officeDocument/2006/relationships/notesSlide" Target="../notesSlides/notesSlide28.xml"/><Relationship Id="rId10" Type="http://schemas.openxmlformats.org/officeDocument/2006/relationships/tags" Target="../tags/tag386.xml"/><Relationship Id="rId19" Type="http://schemas.openxmlformats.org/officeDocument/2006/relationships/tags" Target="../tags/tag395.xml"/><Relationship Id="rId4" Type="http://schemas.openxmlformats.org/officeDocument/2006/relationships/tags" Target="../tags/tag380.xml"/><Relationship Id="rId9" Type="http://schemas.openxmlformats.org/officeDocument/2006/relationships/tags" Target="../tags/tag385.xml"/><Relationship Id="rId14" Type="http://schemas.openxmlformats.org/officeDocument/2006/relationships/tags" Target="../tags/tag390.xml"/><Relationship Id="rId2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9.xml"/><Relationship Id="rId1" Type="http://schemas.openxmlformats.org/officeDocument/2006/relationships/tags" Target="../tags/tag398.xm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407.xml"/><Relationship Id="rId13" Type="http://schemas.openxmlformats.org/officeDocument/2006/relationships/tags" Target="../tags/tag412.xml"/><Relationship Id="rId18" Type="http://schemas.openxmlformats.org/officeDocument/2006/relationships/tags" Target="../tags/tag417.xml"/><Relationship Id="rId3" Type="http://schemas.openxmlformats.org/officeDocument/2006/relationships/tags" Target="../tags/tag402.xml"/><Relationship Id="rId21" Type="http://schemas.openxmlformats.org/officeDocument/2006/relationships/tags" Target="../tags/tag420.xml"/><Relationship Id="rId7" Type="http://schemas.openxmlformats.org/officeDocument/2006/relationships/tags" Target="../tags/tag406.xml"/><Relationship Id="rId12" Type="http://schemas.openxmlformats.org/officeDocument/2006/relationships/tags" Target="../tags/tag411.xml"/><Relationship Id="rId17" Type="http://schemas.openxmlformats.org/officeDocument/2006/relationships/tags" Target="../tags/tag416.xml"/><Relationship Id="rId2" Type="http://schemas.openxmlformats.org/officeDocument/2006/relationships/tags" Target="../tags/tag401.xml"/><Relationship Id="rId16" Type="http://schemas.openxmlformats.org/officeDocument/2006/relationships/tags" Target="../tags/tag415.xml"/><Relationship Id="rId20" Type="http://schemas.openxmlformats.org/officeDocument/2006/relationships/tags" Target="../tags/tag419.xml"/><Relationship Id="rId1" Type="http://schemas.openxmlformats.org/officeDocument/2006/relationships/tags" Target="../tags/tag400.xml"/><Relationship Id="rId6" Type="http://schemas.openxmlformats.org/officeDocument/2006/relationships/tags" Target="../tags/tag405.xml"/><Relationship Id="rId11" Type="http://schemas.openxmlformats.org/officeDocument/2006/relationships/tags" Target="../tags/tag410.xml"/><Relationship Id="rId5" Type="http://schemas.openxmlformats.org/officeDocument/2006/relationships/tags" Target="../tags/tag404.xml"/><Relationship Id="rId15" Type="http://schemas.openxmlformats.org/officeDocument/2006/relationships/tags" Target="../tags/tag414.xml"/><Relationship Id="rId23" Type="http://schemas.openxmlformats.org/officeDocument/2006/relationships/notesSlide" Target="../notesSlides/notesSlide30.xml"/><Relationship Id="rId10" Type="http://schemas.openxmlformats.org/officeDocument/2006/relationships/tags" Target="../tags/tag409.xml"/><Relationship Id="rId19" Type="http://schemas.openxmlformats.org/officeDocument/2006/relationships/tags" Target="../tags/tag418.xml"/><Relationship Id="rId4" Type="http://schemas.openxmlformats.org/officeDocument/2006/relationships/tags" Target="../tags/tag403.xml"/><Relationship Id="rId9" Type="http://schemas.openxmlformats.org/officeDocument/2006/relationships/tags" Target="../tags/tag408.xml"/><Relationship Id="rId14" Type="http://schemas.openxmlformats.org/officeDocument/2006/relationships/tags" Target="../tags/tag413.xml"/><Relationship Id="rId2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428.xml"/><Relationship Id="rId13" Type="http://schemas.openxmlformats.org/officeDocument/2006/relationships/tags" Target="../tags/tag433.xml"/><Relationship Id="rId18" Type="http://schemas.openxmlformats.org/officeDocument/2006/relationships/tags" Target="../tags/tag438.xml"/><Relationship Id="rId3" Type="http://schemas.openxmlformats.org/officeDocument/2006/relationships/tags" Target="../tags/tag423.xml"/><Relationship Id="rId21" Type="http://schemas.openxmlformats.org/officeDocument/2006/relationships/notesSlide" Target="../notesSlides/notesSlide31.xml"/><Relationship Id="rId7" Type="http://schemas.openxmlformats.org/officeDocument/2006/relationships/tags" Target="../tags/tag427.xml"/><Relationship Id="rId12" Type="http://schemas.openxmlformats.org/officeDocument/2006/relationships/tags" Target="../tags/tag432.xml"/><Relationship Id="rId17" Type="http://schemas.openxmlformats.org/officeDocument/2006/relationships/tags" Target="../tags/tag437.xml"/><Relationship Id="rId2" Type="http://schemas.openxmlformats.org/officeDocument/2006/relationships/tags" Target="../tags/tag422.xml"/><Relationship Id="rId16" Type="http://schemas.openxmlformats.org/officeDocument/2006/relationships/tags" Target="../tags/tag43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21.xml"/><Relationship Id="rId6" Type="http://schemas.openxmlformats.org/officeDocument/2006/relationships/tags" Target="../tags/tag426.xml"/><Relationship Id="rId11" Type="http://schemas.openxmlformats.org/officeDocument/2006/relationships/tags" Target="../tags/tag431.xml"/><Relationship Id="rId5" Type="http://schemas.openxmlformats.org/officeDocument/2006/relationships/tags" Target="../tags/tag425.xml"/><Relationship Id="rId15" Type="http://schemas.openxmlformats.org/officeDocument/2006/relationships/tags" Target="../tags/tag435.xml"/><Relationship Id="rId10" Type="http://schemas.openxmlformats.org/officeDocument/2006/relationships/tags" Target="../tags/tag430.xml"/><Relationship Id="rId19" Type="http://schemas.openxmlformats.org/officeDocument/2006/relationships/tags" Target="../tags/tag439.xml"/><Relationship Id="rId4" Type="http://schemas.openxmlformats.org/officeDocument/2006/relationships/tags" Target="../tags/tag424.xml"/><Relationship Id="rId9" Type="http://schemas.openxmlformats.org/officeDocument/2006/relationships/tags" Target="../tags/tag429.xml"/><Relationship Id="rId14" Type="http://schemas.openxmlformats.org/officeDocument/2006/relationships/tags" Target="../tags/tag43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447.xml"/><Relationship Id="rId13" Type="http://schemas.openxmlformats.org/officeDocument/2006/relationships/tags" Target="../tags/tag452.xml"/><Relationship Id="rId18" Type="http://schemas.openxmlformats.org/officeDocument/2006/relationships/tags" Target="../tags/tag457.xml"/><Relationship Id="rId3" Type="http://schemas.openxmlformats.org/officeDocument/2006/relationships/tags" Target="../tags/tag442.xml"/><Relationship Id="rId21" Type="http://schemas.openxmlformats.org/officeDocument/2006/relationships/notesSlide" Target="../notesSlides/notesSlide32.xml"/><Relationship Id="rId7" Type="http://schemas.openxmlformats.org/officeDocument/2006/relationships/tags" Target="../tags/tag446.xml"/><Relationship Id="rId12" Type="http://schemas.openxmlformats.org/officeDocument/2006/relationships/tags" Target="../tags/tag451.xml"/><Relationship Id="rId17" Type="http://schemas.openxmlformats.org/officeDocument/2006/relationships/tags" Target="../tags/tag456.xml"/><Relationship Id="rId2" Type="http://schemas.openxmlformats.org/officeDocument/2006/relationships/tags" Target="../tags/tag441.xml"/><Relationship Id="rId16" Type="http://schemas.openxmlformats.org/officeDocument/2006/relationships/tags" Target="../tags/tag45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40.xml"/><Relationship Id="rId6" Type="http://schemas.openxmlformats.org/officeDocument/2006/relationships/tags" Target="../tags/tag445.xml"/><Relationship Id="rId11" Type="http://schemas.openxmlformats.org/officeDocument/2006/relationships/tags" Target="../tags/tag450.xml"/><Relationship Id="rId5" Type="http://schemas.openxmlformats.org/officeDocument/2006/relationships/tags" Target="../tags/tag444.xml"/><Relationship Id="rId15" Type="http://schemas.openxmlformats.org/officeDocument/2006/relationships/tags" Target="../tags/tag454.xml"/><Relationship Id="rId10" Type="http://schemas.openxmlformats.org/officeDocument/2006/relationships/tags" Target="../tags/tag449.xml"/><Relationship Id="rId19" Type="http://schemas.openxmlformats.org/officeDocument/2006/relationships/tags" Target="../tags/tag458.xml"/><Relationship Id="rId4" Type="http://schemas.openxmlformats.org/officeDocument/2006/relationships/tags" Target="../tags/tag443.xml"/><Relationship Id="rId9" Type="http://schemas.openxmlformats.org/officeDocument/2006/relationships/tags" Target="../tags/tag448.xml"/><Relationship Id="rId14" Type="http://schemas.openxmlformats.org/officeDocument/2006/relationships/tags" Target="../tags/tag45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0.xml"/><Relationship Id="rId1" Type="http://schemas.openxmlformats.org/officeDocument/2006/relationships/tags" Target="../tags/tag459.xml"/><Relationship Id="rId4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468.xml"/><Relationship Id="rId13" Type="http://schemas.openxmlformats.org/officeDocument/2006/relationships/notesSlide" Target="../notesSlides/notesSlide34.xml"/><Relationship Id="rId3" Type="http://schemas.openxmlformats.org/officeDocument/2006/relationships/tags" Target="../tags/tag463.xml"/><Relationship Id="rId7" Type="http://schemas.openxmlformats.org/officeDocument/2006/relationships/tags" Target="../tags/tag46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62.xml"/><Relationship Id="rId1" Type="http://schemas.openxmlformats.org/officeDocument/2006/relationships/tags" Target="../tags/tag461.xml"/><Relationship Id="rId6" Type="http://schemas.openxmlformats.org/officeDocument/2006/relationships/tags" Target="../tags/tag466.xml"/><Relationship Id="rId11" Type="http://schemas.openxmlformats.org/officeDocument/2006/relationships/tags" Target="../tags/tag471.xml"/><Relationship Id="rId5" Type="http://schemas.openxmlformats.org/officeDocument/2006/relationships/tags" Target="../tags/tag465.xml"/><Relationship Id="rId10" Type="http://schemas.openxmlformats.org/officeDocument/2006/relationships/tags" Target="../tags/tag470.xml"/><Relationship Id="rId4" Type="http://schemas.openxmlformats.org/officeDocument/2006/relationships/tags" Target="../tags/tag464.xml"/><Relationship Id="rId9" Type="http://schemas.openxmlformats.org/officeDocument/2006/relationships/tags" Target="../tags/tag469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479.xml"/><Relationship Id="rId13" Type="http://schemas.openxmlformats.org/officeDocument/2006/relationships/tags" Target="../tags/tag484.xml"/><Relationship Id="rId18" Type="http://schemas.openxmlformats.org/officeDocument/2006/relationships/tags" Target="../tags/tag489.xml"/><Relationship Id="rId3" Type="http://schemas.openxmlformats.org/officeDocument/2006/relationships/tags" Target="../tags/tag474.xml"/><Relationship Id="rId21" Type="http://schemas.openxmlformats.org/officeDocument/2006/relationships/tags" Target="../tags/tag492.xml"/><Relationship Id="rId7" Type="http://schemas.openxmlformats.org/officeDocument/2006/relationships/tags" Target="../tags/tag478.xml"/><Relationship Id="rId12" Type="http://schemas.openxmlformats.org/officeDocument/2006/relationships/tags" Target="../tags/tag483.xml"/><Relationship Id="rId17" Type="http://schemas.openxmlformats.org/officeDocument/2006/relationships/tags" Target="../tags/tag488.xml"/><Relationship Id="rId2" Type="http://schemas.openxmlformats.org/officeDocument/2006/relationships/tags" Target="../tags/tag473.xml"/><Relationship Id="rId16" Type="http://schemas.openxmlformats.org/officeDocument/2006/relationships/tags" Target="../tags/tag487.xml"/><Relationship Id="rId20" Type="http://schemas.openxmlformats.org/officeDocument/2006/relationships/tags" Target="../tags/tag491.xml"/><Relationship Id="rId1" Type="http://schemas.openxmlformats.org/officeDocument/2006/relationships/tags" Target="../tags/tag472.xml"/><Relationship Id="rId6" Type="http://schemas.openxmlformats.org/officeDocument/2006/relationships/tags" Target="../tags/tag477.xml"/><Relationship Id="rId11" Type="http://schemas.openxmlformats.org/officeDocument/2006/relationships/tags" Target="../tags/tag482.xml"/><Relationship Id="rId5" Type="http://schemas.openxmlformats.org/officeDocument/2006/relationships/tags" Target="../tags/tag476.xml"/><Relationship Id="rId15" Type="http://schemas.openxmlformats.org/officeDocument/2006/relationships/tags" Target="../tags/tag486.xml"/><Relationship Id="rId23" Type="http://schemas.openxmlformats.org/officeDocument/2006/relationships/notesSlide" Target="../notesSlides/notesSlide35.xml"/><Relationship Id="rId10" Type="http://schemas.openxmlformats.org/officeDocument/2006/relationships/tags" Target="../tags/tag481.xml"/><Relationship Id="rId19" Type="http://schemas.openxmlformats.org/officeDocument/2006/relationships/tags" Target="../tags/tag490.xml"/><Relationship Id="rId4" Type="http://schemas.openxmlformats.org/officeDocument/2006/relationships/tags" Target="../tags/tag475.xml"/><Relationship Id="rId9" Type="http://schemas.openxmlformats.org/officeDocument/2006/relationships/tags" Target="../tags/tag480.xml"/><Relationship Id="rId14" Type="http://schemas.openxmlformats.org/officeDocument/2006/relationships/tags" Target="../tags/tag485.xml"/><Relationship Id="rId2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6.xml"/><Relationship Id="rId3" Type="http://schemas.openxmlformats.org/officeDocument/2006/relationships/tags" Target="../tags/tag49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94.xml"/><Relationship Id="rId1" Type="http://schemas.openxmlformats.org/officeDocument/2006/relationships/tags" Target="../tags/tag493.xml"/><Relationship Id="rId6" Type="http://schemas.openxmlformats.org/officeDocument/2006/relationships/tags" Target="../tags/tag498.xml"/><Relationship Id="rId5" Type="http://schemas.openxmlformats.org/officeDocument/2006/relationships/tags" Target="../tags/tag497.xml"/><Relationship Id="rId4" Type="http://schemas.openxmlformats.org/officeDocument/2006/relationships/tags" Target="../tags/tag49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0.xml"/><Relationship Id="rId1" Type="http://schemas.openxmlformats.org/officeDocument/2006/relationships/tags" Target="../tags/tag499.xml"/><Relationship Id="rId4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513.xml"/><Relationship Id="rId18" Type="http://schemas.openxmlformats.org/officeDocument/2006/relationships/tags" Target="../tags/tag518.xml"/><Relationship Id="rId26" Type="http://schemas.openxmlformats.org/officeDocument/2006/relationships/tags" Target="../tags/tag526.xml"/><Relationship Id="rId39" Type="http://schemas.openxmlformats.org/officeDocument/2006/relationships/tags" Target="../tags/tag539.xml"/><Relationship Id="rId21" Type="http://schemas.openxmlformats.org/officeDocument/2006/relationships/tags" Target="../tags/tag521.xml"/><Relationship Id="rId34" Type="http://schemas.openxmlformats.org/officeDocument/2006/relationships/tags" Target="../tags/tag534.xml"/><Relationship Id="rId42" Type="http://schemas.openxmlformats.org/officeDocument/2006/relationships/tags" Target="../tags/tag542.xml"/><Relationship Id="rId47" Type="http://schemas.openxmlformats.org/officeDocument/2006/relationships/tags" Target="../tags/tag547.xml"/><Relationship Id="rId50" Type="http://schemas.openxmlformats.org/officeDocument/2006/relationships/tags" Target="../tags/tag550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507.xml"/><Relationship Id="rId12" Type="http://schemas.openxmlformats.org/officeDocument/2006/relationships/tags" Target="../tags/tag512.xml"/><Relationship Id="rId17" Type="http://schemas.openxmlformats.org/officeDocument/2006/relationships/tags" Target="../tags/tag517.xml"/><Relationship Id="rId25" Type="http://schemas.openxmlformats.org/officeDocument/2006/relationships/tags" Target="../tags/tag525.xml"/><Relationship Id="rId33" Type="http://schemas.openxmlformats.org/officeDocument/2006/relationships/tags" Target="../tags/tag533.xml"/><Relationship Id="rId38" Type="http://schemas.openxmlformats.org/officeDocument/2006/relationships/tags" Target="../tags/tag538.xml"/><Relationship Id="rId46" Type="http://schemas.openxmlformats.org/officeDocument/2006/relationships/tags" Target="../tags/tag546.xml"/><Relationship Id="rId2" Type="http://schemas.openxmlformats.org/officeDocument/2006/relationships/tags" Target="../tags/tag502.xml"/><Relationship Id="rId16" Type="http://schemas.openxmlformats.org/officeDocument/2006/relationships/tags" Target="../tags/tag516.xml"/><Relationship Id="rId20" Type="http://schemas.openxmlformats.org/officeDocument/2006/relationships/tags" Target="../tags/tag520.xml"/><Relationship Id="rId29" Type="http://schemas.openxmlformats.org/officeDocument/2006/relationships/tags" Target="../tags/tag529.xml"/><Relationship Id="rId41" Type="http://schemas.openxmlformats.org/officeDocument/2006/relationships/tags" Target="../tags/tag541.xml"/><Relationship Id="rId54" Type="http://schemas.openxmlformats.org/officeDocument/2006/relationships/tags" Target="../tags/tag554.xml"/><Relationship Id="rId1" Type="http://schemas.openxmlformats.org/officeDocument/2006/relationships/tags" Target="../tags/tag501.xml"/><Relationship Id="rId6" Type="http://schemas.openxmlformats.org/officeDocument/2006/relationships/tags" Target="../tags/tag506.xml"/><Relationship Id="rId11" Type="http://schemas.openxmlformats.org/officeDocument/2006/relationships/tags" Target="../tags/tag511.xml"/><Relationship Id="rId24" Type="http://schemas.openxmlformats.org/officeDocument/2006/relationships/tags" Target="../tags/tag524.xml"/><Relationship Id="rId32" Type="http://schemas.openxmlformats.org/officeDocument/2006/relationships/tags" Target="../tags/tag532.xml"/><Relationship Id="rId37" Type="http://schemas.openxmlformats.org/officeDocument/2006/relationships/tags" Target="../tags/tag537.xml"/><Relationship Id="rId40" Type="http://schemas.openxmlformats.org/officeDocument/2006/relationships/tags" Target="../tags/tag540.xml"/><Relationship Id="rId45" Type="http://schemas.openxmlformats.org/officeDocument/2006/relationships/tags" Target="../tags/tag545.xml"/><Relationship Id="rId53" Type="http://schemas.openxmlformats.org/officeDocument/2006/relationships/tags" Target="../tags/tag553.xml"/><Relationship Id="rId5" Type="http://schemas.openxmlformats.org/officeDocument/2006/relationships/tags" Target="../tags/tag505.xml"/><Relationship Id="rId15" Type="http://schemas.openxmlformats.org/officeDocument/2006/relationships/tags" Target="../tags/tag515.xml"/><Relationship Id="rId23" Type="http://schemas.openxmlformats.org/officeDocument/2006/relationships/tags" Target="../tags/tag523.xml"/><Relationship Id="rId28" Type="http://schemas.openxmlformats.org/officeDocument/2006/relationships/tags" Target="../tags/tag528.xml"/><Relationship Id="rId36" Type="http://schemas.openxmlformats.org/officeDocument/2006/relationships/tags" Target="../tags/tag536.xml"/><Relationship Id="rId49" Type="http://schemas.openxmlformats.org/officeDocument/2006/relationships/tags" Target="../tags/tag549.xml"/><Relationship Id="rId10" Type="http://schemas.openxmlformats.org/officeDocument/2006/relationships/tags" Target="../tags/tag510.xml"/><Relationship Id="rId19" Type="http://schemas.openxmlformats.org/officeDocument/2006/relationships/tags" Target="../tags/tag519.xml"/><Relationship Id="rId31" Type="http://schemas.openxmlformats.org/officeDocument/2006/relationships/tags" Target="../tags/tag531.xml"/><Relationship Id="rId44" Type="http://schemas.openxmlformats.org/officeDocument/2006/relationships/tags" Target="../tags/tag544.xml"/><Relationship Id="rId52" Type="http://schemas.openxmlformats.org/officeDocument/2006/relationships/tags" Target="../tags/tag552.xml"/><Relationship Id="rId4" Type="http://schemas.openxmlformats.org/officeDocument/2006/relationships/tags" Target="../tags/tag504.xml"/><Relationship Id="rId9" Type="http://schemas.openxmlformats.org/officeDocument/2006/relationships/tags" Target="../tags/tag509.xml"/><Relationship Id="rId14" Type="http://schemas.openxmlformats.org/officeDocument/2006/relationships/tags" Target="../tags/tag514.xml"/><Relationship Id="rId22" Type="http://schemas.openxmlformats.org/officeDocument/2006/relationships/tags" Target="../tags/tag522.xml"/><Relationship Id="rId27" Type="http://schemas.openxmlformats.org/officeDocument/2006/relationships/tags" Target="../tags/tag527.xml"/><Relationship Id="rId30" Type="http://schemas.openxmlformats.org/officeDocument/2006/relationships/tags" Target="../tags/tag530.xml"/><Relationship Id="rId35" Type="http://schemas.openxmlformats.org/officeDocument/2006/relationships/tags" Target="../tags/tag535.xml"/><Relationship Id="rId43" Type="http://schemas.openxmlformats.org/officeDocument/2006/relationships/tags" Target="../tags/tag543.xml"/><Relationship Id="rId48" Type="http://schemas.openxmlformats.org/officeDocument/2006/relationships/tags" Target="../tags/tag548.xml"/><Relationship Id="rId56" Type="http://schemas.openxmlformats.org/officeDocument/2006/relationships/notesSlide" Target="../notesSlides/notesSlide38.xml"/><Relationship Id="rId8" Type="http://schemas.openxmlformats.org/officeDocument/2006/relationships/tags" Target="../tags/tag508.xml"/><Relationship Id="rId51" Type="http://schemas.openxmlformats.org/officeDocument/2006/relationships/tags" Target="../tags/tag551.xml"/><Relationship Id="rId3" Type="http://schemas.openxmlformats.org/officeDocument/2006/relationships/tags" Target="../tags/tag50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562.xml"/><Relationship Id="rId13" Type="http://schemas.openxmlformats.org/officeDocument/2006/relationships/tags" Target="../tags/tag567.xml"/><Relationship Id="rId18" Type="http://schemas.openxmlformats.org/officeDocument/2006/relationships/tags" Target="../tags/tag572.xml"/><Relationship Id="rId26" Type="http://schemas.openxmlformats.org/officeDocument/2006/relationships/tags" Target="../tags/tag580.xml"/><Relationship Id="rId3" Type="http://schemas.openxmlformats.org/officeDocument/2006/relationships/tags" Target="../tags/tag557.xml"/><Relationship Id="rId21" Type="http://schemas.openxmlformats.org/officeDocument/2006/relationships/tags" Target="../tags/tag575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561.xml"/><Relationship Id="rId12" Type="http://schemas.openxmlformats.org/officeDocument/2006/relationships/tags" Target="../tags/tag566.xml"/><Relationship Id="rId17" Type="http://schemas.openxmlformats.org/officeDocument/2006/relationships/tags" Target="../tags/tag571.xml"/><Relationship Id="rId25" Type="http://schemas.openxmlformats.org/officeDocument/2006/relationships/tags" Target="../tags/tag579.xml"/><Relationship Id="rId33" Type="http://schemas.openxmlformats.org/officeDocument/2006/relationships/tags" Target="../tags/tag587.xml"/><Relationship Id="rId2" Type="http://schemas.openxmlformats.org/officeDocument/2006/relationships/tags" Target="../tags/tag556.xml"/><Relationship Id="rId16" Type="http://schemas.openxmlformats.org/officeDocument/2006/relationships/tags" Target="../tags/tag570.xml"/><Relationship Id="rId20" Type="http://schemas.openxmlformats.org/officeDocument/2006/relationships/tags" Target="../tags/tag574.xml"/><Relationship Id="rId29" Type="http://schemas.openxmlformats.org/officeDocument/2006/relationships/tags" Target="../tags/tag583.xml"/><Relationship Id="rId1" Type="http://schemas.openxmlformats.org/officeDocument/2006/relationships/tags" Target="../tags/tag555.xml"/><Relationship Id="rId6" Type="http://schemas.openxmlformats.org/officeDocument/2006/relationships/tags" Target="../tags/tag560.xml"/><Relationship Id="rId11" Type="http://schemas.openxmlformats.org/officeDocument/2006/relationships/tags" Target="../tags/tag565.xml"/><Relationship Id="rId24" Type="http://schemas.openxmlformats.org/officeDocument/2006/relationships/tags" Target="../tags/tag578.xml"/><Relationship Id="rId32" Type="http://schemas.openxmlformats.org/officeDocument/2006/relationships/tags" Target="../tags/tag586.xml"/><Relationship Id="rId5" Type="http://schemas.openxmlformats.org/officeDocument/2006/relationships/tags" Target="../tags/tag559.xml"/><Relationship Id="rId15" Type="http://schemas.openxmlformats.org/officeDocument/2006/relationships/tags" Target="../tags/tag569.xml"/><Relationship Id="rId23" Type="http://schemas.openxmlformats.org/officeDocument/2006/relationships/tags" Target="../tags/tag577.xml"/><Relationship Id="rId28" Type="http://schemas.openxmlformats.org/officeDocument/2006/relationships/tags" Target="../tags/tag582.xml"/><Relationship Id="rId10" Type="http://schemas.openxmlformats.org/officeDocument/2006/relationships/tags" Target="../tags/tag564.xml"/><Relationship Id="rId19" Type="http://schemas.openxmlformats.org/officeDocument/2006/relationships/tags" Target="../tags/tag573.xml"/><Relationship Id="rId31" Type="http://schemas.openxmlformats.org/officeDocument/2006/relationships/tags" Target="../tags/tag585.xml"/><Relationship Id="rId4" Type="http://schemas.openxmlformats.org/officeDocument/2006/relationships/tags" Target="../tags/tag558.xml"/><Relationship Id="rId9" Type="http://schemas.openxmlformats.org/officeDocument/2006/relationships/tags" Target="../tags/tag563.xml"/><Relationship Id="rId14" Type="http://schemas.openxmlformats.org/officeDocument/2006/relationships/tags" Target="../tags/tag568.xml"/><Relationship Id="rId22" Type="http://schemas.openxmlformats.org/officeDocument/2006/relationships/tags" Target="../tags/tag576.xml"/><Relationship Id="rId27" Type="http://schemas.openxmlformats.org/officeDocument/2006/relationships/tags" Target="../tags/tag581.xml"/><Relationship Id="rId30" Type="http://schemas.openxmlformats.org/officeDocument/2006/relationships/tags" Target="../tags/tag584.xml"/><Relationship Id="rId35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590.xml"/><Relationship Id="rId2" Type="http://schemas.openxmlformats.org/officeDocument/2006/relationships/tags" Target="../tags/tag589.xml"/><Relationship Id="rId1" Type="http://schemas.openxmlformats.org/officeDocument/2006/relationships/tags" Target="../tags/tag588.xml"/><Relationship Id="rId5" Type="http://schemas.openxmlformats.org/officeDocument/2006/relationships/notesSlide" Target="../notesSlides/notesSlide40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</a:t>
            </a:r>
            <a:r>
              <a:rPr lang="en-US" sz="3200" i="0" dirty="0" smtClean="0"/>
              <a:t>Data </a:t>
            </a:r>
            <a:r>
              <a:rPr lang="en-US" sz="3200" i="0" dirty="0" smtClean="0"/>
              <a:t>Structures &amp;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4: </a:t>
            </a:r>
            <a:r>
              <a:rPr lang="en-US" sz="3200" i="0" dirty="0" smtClean="0"/>
              <a:t>Dictionaries; Binary Search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terms (review?)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605463" y="1600200"/>
            <a:ext cx="2849562" cy="4038600"/>
            <a:chOff x="5605463" y="1600200"/>
            <a:chExt cx="2849562" cy="40386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8" name="AutoShape 4"/>
            <p:cNvCxnSpPr>
              <a:cxnSpLocks noChangeShapeType="1"/>
              <a:stCxn id="7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5"/>
            <p:cNvCxnSpPr>
              <a:cxnSpLocks noChangeShapeType="1"/>
              <a:stCxn id="7" idx="5"/>
              <a:endCxn id="17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8"/>
            <p:cNvCxnSpPr>
              <a:cxnSpLocks noChangeShapeType="1"/>
              <a:stCxn id="11" idx="4"/>
              <a:endCxn id="10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5" name="AutoShape 11"/>
            <p:cNvCxnSpPr>
              <a:cxnSpLocks noChangeShapeType="1"/>
              <a:stCxn id="11" idx="5"/>
              <a:endCxn id="14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13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8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19" name="AutoShape 15"/>
            <p:cNvCxnSpPr>
              <a:cxnSpLocks noChangeShapeType="1"/>
              <a:stCxn id="17" idx="4"/>
              <a:endCxn id="1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8" idx="3"/>
              <a:endCxn id="2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2" name="AutoShape 18"/>
            <p:cNvCxnSpPr>
              <a:cxnSpLocks noChangeShapeType="1"/>
              <a:stCxn id="18" idx="5"/>
              <a:endCxn id="2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1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4" name="Oval 2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5" name="Oval 2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6" name="Oval 2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7" name="Oval 2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8" name="Oval 2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29" name="AutoShape 25"/>
            <p:cNvCxnSpPr>
              <a:cxnSpLocks noChangeShapeType="1"/>
              <a:stCxn id="23" idx="2"/>
              <a:endCxn id="25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26"/>
            <p:cNvCxnSpPr>
              <a:cxnSpLocks noChangeShapeType="1"/>
              <a:stCxn id="23" idx="3"/>
              <a:endCxn id="27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7"/>
            <p:cNvCxnSpPr>
              <a:cxnSpLocks noChangeShapeType="1"/>
              <a:stCxn id="23" idx="4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8"/>
            <p:cNvCxnSpPr>
              <a:cxnSpLocks noChangeShapeType="1"/>
              <a:stCxn id="23" idx="5"/>
              <a:endCxn id="26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9"/>
            <p:cNvCxnSpPr>
              <a:cxnSpLocks noChangeShapeType="1"/>
              <a:stCxn id="23" idx="6"/>
              <a:endCxn id="28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4" name="Text Box 3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0" y="1295400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Tree </a:t>
            </a:r>
            <a:r>
              <a:rPr lang="en-US" b="1"/>
              <a:t>T</a:t>
            </a:r>
          </a:p>
        </p:txBody>
      </p:sp>
      <p:sp>
        <p:nvSpPr>
          <p:cNvPr id="35" name="Text Box 3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2193191"/>
            <a:ext cx="2209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root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>
                <a:solidFill>
                  <a:schemeClr val="accent2"/>
                </a:solidFill>
              </a:rPr>
              <a:t>leaves</a:t>
            </a:r>
            <a:r>
              <a:rPr lang="en-US" sz="2000" dirty="0">
                <a:solidFill>
                  <a:schemeClr val="accent2"/>
                </a:solidFill>
              </a:rPr>
              <a:t>(tree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i="1" dirty="0" smtClean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children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parent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siblings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ancestors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descendents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2"/>
                </a:solidFill>
              </a:rPr>
              <a:t>subtree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2209800"/>
            <a:ext cx="2895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depth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height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degree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branching factor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</a:p>
        </p:txBody>
      </p:sp>
    </p:spTree>
    <p:extLst>
      <p:ext uri="{BB962C8B-B14F-4D97-AF65-F5344CB8AC3E}">
        <p14:creationId xmlns:p14="http://schemas.microsoft.com/office/powerpoint/2010/main" val="189844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tree terms (mostly 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kinds of trees</a:t>
            </a:r>
          </a:p>
          <a:p>
            <a:pPr lvl="1"/>
            <a:r>
              <a:rPr lang="en-US" dirty="0" smtClean="0"/>
              <a:t>Every binary tree is a tree</a:t>
            </a:r>
          </a:p>
          <a:p>
            <a:pPr lvl="1"/>
            <a:r>
              <a:rPr lang="en-US" dirty="0" smtClean="0"/>
              <a:t>Every list is kind of a tree (think of “next” as the one child)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many kinds of binary trees</a:t>
            </a:r>
          </a:p>
          <a:p>
            <a:pPr lvl="1"/>
            <a:r>
              <a:rPr lang="en-US" dirty="0" smtClean="0"/>
              <a:t>Every </a:t>
            </a:r>
            <a:r>
              <a:rPr lang="en-US" dirty="0" smtClean="0"/>
              <a:t>binary search tree is a binary </a:t>
            </a:r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Later: A binary heap is a different kind of binary tree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 tree can be balanced or not</a:t>
            </a:r>
          </a:p>
          <a:p>
            <a:pPr lvl="1"/>
            <a:r>
              <a:rPr lang="en-US" dirty="0" smtClean="0"/>
              <a:t>A balanced tree with </a:t>
            </a:r>
            <a:r>
              <a:rPr lang="en-US" i="1" dirty="0" smtClean="0"/>
              <a:t>n</a:t>
            </a:r>
            <a:r>
              <a:rPr lang="en-US" dirty="0" smtClean="0"/>
              <a:t> nodes has a height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Different tree data structures have different “balance conditions” to achieve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Certain terms define trees with specific structure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Binary tree</a:t>
            </a:r>
            <a:r>
              <a:rPr lang="en-US" dirty="0" smtClean="0"/>
              <a:t>:  Each node has at most 2 children (branching factor 2)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dirty="0" err="1" smtClean="0">
                <a:solidFill>
                  <a:schemeClr val="accent2"/>
                </a:solidFill>
              </a:rPr>
              <a:t>ary</a:t>
            </a:r>
            <a:r>
              <a:rPr lang="en-US" dirty="0" smtClean="0">
                <a:solidFill>
                  <a:schemeClr val="accent2"/>
                </a:solidFill>
              </a:rPr>
              <a:t> tree</a:t>
            </a:r>
            <a:r>
              <a:rPr lang="en-US" dirty="0" smtClean="0"/>
              <a:t>:    Each node has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children (branching factor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Perfect </a:t>
            </a:r>
            <a:r>
              <a:rPr lang="en-US" dirty="0"/>
              <a:t>tree: </a:t>
            </a:r>
            <a:r>
              <a:rPr lang="en-US" dirty="0" smtClean="0"/>
              <a:t>Each </a:t>
            </a:r>
            <a:r>
              <a:rPr lang="en-US" dirty="0"/>
              <a:t>row </a:t>
            </a:r>
            <a:r>
              <a:rPr lang="en-US" dirty="0" smtClean="0"/>
              <a:t>completely full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Complete tree</a:t>
            </a:r>
            <a:r>
              <a:rPr lang="en-US" dirty="0" smtClean="0"/>
              <a:t>:  Each row completely full except maybe the bottom row, which is filled from left to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625600" y="4114800"/>
            <a:ext cx="2489200" cy="1143000"/>
            <a:chOff x="1625600" y="4267200"/>
            <a:chExt cx="24892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4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4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4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78400" y="4114800"/>
            <a:ext cx="2616200" cy="1143000"/>
            <a:chOff x="1854200" y="4572000"/>
            <a:chExt cx="26162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82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54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114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9558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1844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4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184400" y="5029200"/>
              <a:ext cx="355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4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0000" y="5029200"/>
              <a:ext cx="3091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4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0640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685800" y="5610225"/>
            <a:ext cx="7772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What is the height of 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perfect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binary </a:t>
            </a:r>
            <a:r>
              <a:rPr lang="en-US" sz="2000" b="0" kern="0" dirty="0" smtClean="0">
                <a:latin typeface="+mn-lt"/>
              </a:rPr>
              <a:t>tree </a:t>
            </a:r>
            <a:r>
              <a:rPr lang="en-US" sz="2000" b="0" kern="0" dirty="0" smtClean="0">
                <a:latin typeface="+mn-lt"/>
              </a:rPr>
              <a:t>with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n </a:t>
            </a:r>
            <a:r>
              <a:rPr lang="en-US" sz="2000" b="0" kern="0" dirty="0" smtClean="0">
                <a:latin typeface="+mn-lt"/>
              </a:rPr>
              <a:t>nodes?  </a:t>
            </a: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complete binary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tree?</a:t>
            </a:r>
            <a:endParaRPr lang="en-US" sz="20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1490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447800"/>
            <a:ext cx="44958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Binary tree is empty 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root </a:t>
            </a:r>
            <a:r>
              <a:rPr lang="en-US" i="1" dirty="0" smtClean="0"/>
              <a:t>(with data)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left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right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Representation:</a:t>
            </a:r>
          </a:p>
        </p:txBody>
      </p:sp>
      <p:sp>
        <p:nvSpPr>
          <p:cNvPr id="10244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cxnSp>
        <p:nvCxnSpPr>
          <p:cNvPr id="10245" name="AutoShape 1029"/>
          <p:cNvCxnSpPr>
            <a:cxnSpLocks noChangeShapeType="1"/>
            <a:stCxn id="10244" idx="3"/>
            <a:endCxn id="10247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6" name="AutoShape 1030"/>
          <p:cNvCxnSpPr>
            <a:cxnSpLocks noChangeShapeType="1"/>
            <a:stCxn id="10244" idx="5"/>
            <a:endCxn id="10252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47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0248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249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cxnSp>
        <p:nvCxnSpPr>
          <p:cNvPr id="10250" name="AutoShape 1036"/>
          <p:cNvCxnSpPr>
            <a:cxnSpLocks noChangeShapeType="1"/>
            <a:stCxn id="10247" idx="5"/>
            <a:endCxn id="10249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1" name="AutoShape 1037"/>
          <p:cNvCxnSpPr>
            <a:cxnSpLocks noChangeShapeType="1"/>
            <a:stCxn id="10247" idx="3"/>
            <a:endCxn id="10248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2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253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0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cxnSp>
        <p:nvCxnSpPr>
          <p:cNvPr id="10254" name="AutoShape 1040"/>
          <p:cNvCxnSpPr>
            <a:cxnSpLocks noChangeShapeType="1"/>
            <a:stCxn id="10252" idx="4"/>
            <a:endCxn id="10253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485856" y="3371056"/>
            <a:ext cx="381000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5" name="AutoShape 1041"/>
          <p:cNvCxnSpPr>
            <a:cxnSpLocks noChangeShapeType="1"/>
            <a:stCxn id="10253" idx="3"/>
            <a:endCxn id="10258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161213" y="4046257"/>
            <a:ext cx="447955" cy="6035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6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229600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cxnSp>
        <p:nvCxnSpPr>
          <p:cNvPr id="10257" name="AutoShape 1043"/>
          <p:cNvCxnSpPr>
            <a:cxnSpLocks noChangeShapeType="1"/>
            <a:endCxn id="10256" idx="0"/>
          </p:cNvCxnSpPr>
          <p:nvPr>
            <p:custDataLst>
              <p:tags r:id="rId16"/>
            </p:custDataLst>
          </p:nvPr>
        </p:nvCxnSpPr>
        <p:spPr bwMode="auto">
          <a:xfrm>
            <a:off x="8001000" y="4124044"/>
            <a:ext cx="457200" cy="4479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8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sp>
        <p:nvSpPr>
          <p:cNvPr id="10259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5012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J</a:t>
            </a:r>
          </a:p>
        </p:txBody>
      </p:sp>
      <p:sp>
        <p:nvSpPr>
          <p:cNvPr id="10260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5317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I</a:t>
            </a:r>
          </a:p>
        </p:txBody>
      </p:sp>
      <p:cxnSp>
        <p:nvCxnSpPr>
          <p:cNvPr id="10261" name="AutoShape 1051"/>
          <p:cNvCxnSpPr>
            <a:cxnSpLocks noChangeShapeType="1"/>
            <a:stCxn id="10258" idx="3"/>
            <a:endCxn id="10260" idx="0"/>
          </p:cNvCxnSpPr>
          <p:nvPr>
            <p:custDataLst>
              <p:tags r:id="rId20"/>
            </p:custDataLst>
          </p:nvPr>
        </p:nvCxnSpPr>
        <p:spPr bwMode="auto">
          <a:xfrm flipH="1">
            <a:off x="6581775" y="49815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62" name="AutoShape 1053"/>
          <p:cNvCxnSpPr>
            <a:cxnSpLocks noChangeShapeType="1"/>
            <a:stCxn id="10258" idx="5"/>
            <a:endCxn id="10259" idx="0"/>
          </p:cNvCxnSpPr>
          <p:nvPr>
            <p:custDataLst>
              <p:tags r:id="rId21"/>
            </p:custDataLst>
          </p:nvPr>
        </p:nvCxnSpPr>
        <p:spPr bwMode="auto">
          <a:xfrm>
            <a:off x="7245350" y="49815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209800" y="3686175"/>
            <a:ext cx="1447800" cy="1266825"/>
            <a:chOff x="2256" y="3408"/>
            <a:chExt cx="768" cy="672"/>
          </a:xfrm>
        </p:grpSpPr>
        <p:sp>
          <p:nvSpPr>
            <p:cNvPr id="10264" name="Rectangle 105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0265" name="Rectangle 105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right </a:t>
              </a:r>
            </a:p>
            <a:p>
              <a:pPr algn="ctr"/>
              <a:r>
                <a:rPr lang="en-US" sz="1600" dirty="0"/>
                <a:t>pointer</a:t>
              </a:r>
            </a:p>
          </p:txBody>
        </p:sp>
        <p:sp>
          <p:nvSpPr>
            <p:cNvPr id="10266" name="Rectangle 105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left</a:t>
              </a:r>
            </a:p>
            <a:p>
              <a:pPr algn="ctr"/>
              <a:r>
                <a:rPr lang="en-US" sz="1600"/>
                <a:t>pointer</a:t>
              </a:r>
            </a:p>
          </p:txBody>
        </p:sp>
      </p:grpSp>
      <p:sp>
        <p:nvSpPr>
          <p:cNvPr id="27" name="Rectangle 102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0" y="51816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dictionary,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will include a key and a value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E18F-25AA-44BB-B058-C2C55DA3F450}" type="slidenum">
              <a:rPr lang="en-US"/>
              <a:pPr/>
              <a:t>14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smtClean="0"/>
              <a:t>Trees: </a:t>
            </a:r>
            <a:r>
              <a:rPr lang="en-US" dirty="0"/>
              <a:t>Some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</a:t>
            </a:r>
            <a:r>
              <a:rPr lang="en-US" dirty="0"/>
              <a:t>binary tree of height </a:t>
            </a:r>
            <a:r>
              <a:rPr lang="en-US" i="1" dirty="0"/>
              <a:t>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max # of leaves: 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max # of nodes: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leaves: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nodes:</a:t>
            </a:r>
          </a:p>
          <a:p>
            <a:endParaRPr lang="en-US" dirty="0"/>
          </a:p>
        </p:txBody>
      </p:sp>
      <p:sp>
        <p:nvSpPr>
          <p:cNvPr id="19558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1905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, for perfect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8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2743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 baseline="30000">
                <a:latin typeface="Times New Roman" pitchFamily="18" charset="0"/>
              </a:rPr>
              <a:t>+1</a:t>
            </a:r>
            <a:r>
              <a:rPr lang="en-US">
                <a:latin typeface="Times New Roman" pitchFamily="18" charset="0"/>
              </a:rPr>
              <a:t> – 1, for perfect tree</a:t>
            </a:r>
          </a:p>
        </p:txBody>
      </p:sp>
      <p:sp>
        <p:nvSpPr>
          <p:cNvPr id="19559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3581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9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4343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i="1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+1,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/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2438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31496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(h + 1)</a:t>
            </a:r>
            <a:r>
              <a:rPr lang="en-US" sz="3200" i="1" dirty="0">
                <a:solidFill>
                  <a:schemeClr val="accent2"/>
                </a:solidFill>
              </a:rPr>
              <a:t> - 1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8100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048000" y="44958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h </a:t>
            </a:r>
            <a:r>
              <a:rPr lang="en-US" sz="3200" i="1" dirty="0" smtClean="0">
                <a:solidFill>
                  <a:schemeClr val="accent2"/>
                </a:solidFill>
              </a:rPr>
              <a:t>+ </a:t>
            </a:r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66800" y="54864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2"/>
                </a:solidFill>
              </a:rPr>
              <a:t>For n nodes, we cannot </a:t>
            </a:r>
            <a:r>
              <a:rPr lang="en-US" i="1" dirty="0">
                <a:solidFill>
                  <a:schemeClr val="accent2"/>
                </a:solidFill>
              </a:rPr>
              <a:t>do better than </a:t>
            </a:r>
            <a:r>
              <a:rPr lang="en-US" i="1" dirty="0" smtClean="0">
                <a:solidFill>
                  <a:schemeClr val="accent2"/>
                </a:solidFill>
              </a:rPr>
              <a:t>O(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>
                <a:solidFill>
                  <a:schemeClr val="accent2"/>
                </a:solidFill>
              </a:rPr>
              <a:t> n) </a:t>
            </a:r>
            <a:r>
              <a:rPr lang="en-US" i="1" dirty="0">
                <a:solidFill>
                  <a:schemeClr val="accent2"/>
                </a:solidFill>
              </a:rPr>
              <a:t>height, </a:t>
            </a:r>
            <a:br>
              <a:rPr lang="en-US" i="1" dirty="0">
                <a:solidFill>
                  <a:schemeClr val="accent2"/>
                </a:solidFill>
              </a:rPr>
            </a:br>
            <a:r>
              <a:rPr lang="en-US" i="1" dirty="0">
                <a:solidFill>
                  <a:schemeClr val="accent2"/>
                </a:solidFill>
              </a:rPr>
              <a:t>and we </a:t>
            </a:r>
            <a:r>
              <a:rPr lang="en-US" i="1" dirty="0" smtClean="0">
                <a:solidFill>
                  <a:schemeClr val="accent2"/>
                </a:solidFill>
              </a:rPr>
              <a:t>want to avoid O(n) height</a:t>
            </a:r>
            <a:endParaRPr lang="en-US" i="1" baseline="30000" dirty="0">
              <a:solidFill>
                <a:schemeClr val="accent2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		</a:t>
            </a:r>
            <a:r>
              <a:rPr lang="en-US" sz="2000" i="1" kern="0" dirty="0" smtClean="0">
                <a:latin typeface="Courier New" pitchFamily="49" charset="0"/>
              </a:rPr>
              <a:t>???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(root ==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-1;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</a:t>
            </a:r>
            <a:r>
              <a:rPr lang="en-US" sz="2000" kern="0" baseline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baseline="0" dirty="0" smtClean="0">
                <a:latin typeface="Courier New" pitchFamily="49" charset="0"/>
              </a:rPr>
              <a:t> 1 + max(</a:t>
            </a:r>
            <a:r>
              <a:rPr lang="en-US" sz="2000" kern="0" baseline="0" dirty="0" err="1" smtClean="0">
                <a:latin typeface="Courier New" pitchFamily="49" charset="0"/>
              </a:rPr>
              <a:t>treeHeight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root.left</a:t>
            </a:r>
            <a:r>
              <a:rPr lang="en-US" sz="2000" kern="0" dirty="0" smtClean="0">
                <a:latin typeface="Courier New" pitchFamily="49" charset="0"/>
              </a:rPr>
              <a:t>),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root.right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19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 for tree with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nodes: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 single pass over tree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Note: non-recursive is painful – need your own stack of pending nodes; much easier to use recursion’s call stack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+ * 2 4 5</a:t>
            </a:r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2 * 4 + 5</a:t>
            </a:r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2 4 * 5 +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Studying the absolutely essential ADTs of computer science and </a:t>
            </a:r>
          </a:p>
          <a:p>
            <a:pPr>
              <a:buNone/>
            </a:pPr>
            <a:r>
              <a:rPr lang="en-US" dirty="0" smtClean="0"/>
              <a:t>classic data structures for implementing them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ADTs so far: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Stack: 	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Queue: 	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Next:</a:t>
            </a:r>
          </a:p>
          <a:p>
            <a:pPr marL="457200" indent="-45720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3.   Dictionary </a:t>
            </a:r>
            <a:r>
              <a:rPr lang="en-US" dirty="0" smtClean="0"/>
              <a:t>(a.k.a. Map): associate keys with values</a:t>
            </a:r>
          </a:p>
          <a:p>
            <a:pPr marL="857250" lvl="1" indent="-457200"/>
            <a:r>
              <a:rPr lang="en-US" dirty="0" smtClean="0"/>
              <a:t>Extremely common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Rectangle 10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733800"/>
            <a:ext cx="525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doesn’t matter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Example: sum all elements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 order matters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Example: print tree with parent above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noProof="0" dirty="0" smtClean="0">
                <a:latin typeface="+mn-lt"/>
              </a:rPr>
              <a:t>indented children (pre-order)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evaluate an expression tree</a:t>
            </a:r>
            <a:r>
              <a:rPr lang="en-US" sz="2000" b="0" kern="0" dirty="0" smtClean="0">
                <a:latin typeface="+mn-lt"/>
              </a:rPr>
              <a:t> (post-order)</a:t>
            </a:r>
            <a:endParaRPr kumimoji="0" lang="en-US" sz="20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657600"/>
            <a:ext cx="129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6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7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2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/>
              <a:t>Binary Search Tree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48100" cy="3886200"/>
            <a:chOff x="4610100" y="2133600"/>
            <a:chExt cx="38481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0010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191500" y="5200650"/>
              <a:ext cx="76200" cy="419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/>
              <a:t>Structure property (“binary”)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/>
              <a:t>Order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key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/>
              <a:t>Are these BSTs?</a:t>
            </a:r>
          </a:p>
        </p:txBody>
      </p:sp>
      <p:sp>
        <p:nvSpPr>
          <p:cNvPr id="1638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8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638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6390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1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6392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3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6394" name="AutoShape 13"/>
          <p:cNvCxnSpPr>
            <a:cxnSpLocks noChangeShapeType="1"/>
            <a:stCxn id="16393" idx="3"/>
            <a:endCxn id="16392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5" name="AutoShape 14"/>
          <p:cNvCxnSpPr>
            <a:cxnSpLocks noChangeShapeType="1"/>
            <a:stCxn id="16393" idx="5"/>
            <a:endCxn id="16391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6" name="AutoShape 15"/>
          <p:cNvCxnSpPr>
            <a:cxnSpLocks noChangeShapeType="1"/>
            <a:stCxn id="16391" idx="3"/>
            <a:endCxn id="16389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7" name="AutoShape 16"/>
          <p:cNvCxnSpPr>
            <a:cxnSpLocks noChangeShapeType="1"/>
            <a:stCxn id="16391" idx="5"/>
            <a:endCxn id="16388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8" name="AutoShape 17"/>
          <p:cNvCxnSpPr>
            <a:cxnSpLocks noChangeShapeType="1"/>
            <a:stCxn id="16392" idx="3"/>
            <a:endCxn id="16390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9" name="AutoShape 19"/>
          <p:cNvCxnSpPr>
            <a:cxnSpLocks noChangeShapeType="1"/>
            <a:stCxn id="16390" idx="5"/>
            <a:endCxn id="16387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76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5377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5378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379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5380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381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5382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5383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5384" name="AutoShape 36"/>
          <p:cNvCxnSpPr>
            <a:cxnSpLocks noChangeShapeType="1"/>
            <a:stCxn id="15383" idx="3"/>
            <a:endCxn id="15382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5" name="AutoShape 37"/>
          <p:cNvCxnSpPr>
            <a:cxnSpLocks noChangeShapeType="1"/>
            <a:stCxn id="15383" idx="5"/>
            <a:endCxn id="15381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6" name="AutoShape 38"/>
          <p:cNvCxnSpPr>
            <a:cxnSpLocks noChangeShapeType="1"/>
            <a:stCxn id="15381" idx="3"/>
            <a:endCxn id="15378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7" name="AutoShape 39"/>
          <p:cNvCxnSpPr>
            <a:cxnSpLocks noChangeShapeType="1"/>
            <a:stCxn id="15381" idx="5"/>
            <a:endCxn id="15377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8" name="AutoShape 40"/>
          <p:cNvCxnSpPr>
            <a:cxnSpLocks noChangeShapeType="1"/>
            <a:stCxn id="15382" idx="3"/>
            <a:endCxn id="15380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9" name="AutoShape 41"/>
          <p:cNvCxnSpPr>
            <a:cxnSpLocks noChangeShapeType="1"/>
            <a:stCxn id="15382" idx="5"/>
            <a:endCxn id="15379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0" name="AutoShape 42"/>
          <p:cNvCxnSpPr>
            <a:cxnSpLocks noChangeShapeType="1"/>
            <a:stCxn id="15380" idx="5"/>
            <a:endCxn id="15376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1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5392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21</a:t>
            </a:r>
          </a:p>
        </p:txBody>
      </p:sp>
      <p:cxnSp>
        <p:nvCxnSpPr>
          <p:cNvPr id="15393" name="AutoShape 49"/>
          <p:cNvCxnSpPr>
            <a:cxnSpLocks noChangeShapeType="1"/>
            <a:stCxn id="15391" idx="4"/>
            <a:endCxn id="15392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4" name="AutoShape 50"/>
          <p:cNvCxnSpPr>
            <a:cxnSpLocks noChangeShapeType="1"/>
            <a:stCxn id="15377" idx="5"/>
            <a:endCxn id="15391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6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5397" name="AutoShape 54"/>
          <p:cNvCxnSpPr>
            <a:cxnSpLocks noChangeShapeType="1"/>
            <a:stCxn id="15382" idx="4"/>
            <a:endCxn id="15396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8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cxnSp>
        <p:nvCxnSpPr>
          <p:cNvPr id="15399" name="AutoShape 56"/>
          <p:cNvCxnSpPr>
            <a:cxnSpLocks noChangeShapeType="1"/>
            <a:stCxn id="15378" idx="5"/>
            <a:endCxn id="15398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smtClean="0"/>
              <a:t>Are these BSTs?</a:t>
            </a:r>
          </a:p>
        </p:txBody>
      </p:sp>
      <p:sp>
        <p:nvSpPr>
          <p:cNvPr id="17411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412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7413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7414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7415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7416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17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7418" name="AutoShape 13"/>
          <p:cNvCxnSpPr>
            <a:cxnSpLocks noChangeShapeType="1"/>
            <a:stCxn id="17417" idx="3"/>
            <a:endCxn id="17416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9" name="AutoShape 14"/>
          <p:cNvCxnSpPr>
            <a:cxnSpLocks noChangeShapeType="1"/>
            <a:stCxn id="17417" idx="5"/>
            <a:endCxn id="17415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0" name="AutoShape 15"/>
          <p:cNvCxnSpPr>
            <a:cxnSpLocks noChangeShapeType="1"/>
            <a:stCxn id="17415" idx="3"/>
            <a:endCxn id="17413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1" name="AutoShape 16"/>
          <p:cNvCxnSpPr>
            <a:cxnSpLocks noChangeShapeType="1"/>
            <a:stCxn id="17415" idx="5"/>
            <a:endCxn id="17412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2" name="AutoShape 17"/>
          <p:cNvCxnSpPr>
            <a:cxnSpLocks noChangeShapeType="1"/>
            <a:stCxn id="17416" idx="3"/>
            <a:endCxn id="17414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3" name="AutoShape 19"/>
          <p:cNvCxnSpPr>
            <a:cxnSpLocks noChangeShapeType="1"/>
            <a:stCxn id="17414" idx="5"/>
            <a:endCxn id="17411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24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25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7426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7427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7428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7429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7430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7431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7432" name="AutoShape 36"/>
          <p:cNvCxnSpPr>
            <a:cxnSpLocks noChangeShapeType="1"/>
            <a:stCxn id="17431" idx="3"/>
            <a:endCxn id="17430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3" name="AutoShape 37"/>
          <p:cNvCxnSpPr>
            <a:cxnSpLocks noChangeShapeType="1"/>
            <a:stCxn id="17431" idx="5"/>
            <a:endCxn id="17429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4" name="AutoShape 38"/>
          <p:cNvCxnSpPr>
            <a:cxnSpLocks noChangeShapeType="1"/>
            <a:stCxn id="17429" idx="3"/>
            <a:endCxn id="17426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5" name="AutoShape 39"/>
          <p:cNvCxnSpPr>
            <a:cxnSpLocks noChangeShapeType="1"/>
            <a:stCxn id="17429" idx="5"/>
            <a:endCxn id="17425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6" name="AutoShape 40"/>
          <p:cNvCxnSpPr>
            <a:cxnSpLocks noChangeShapeType="1"/>
            <a:stCxn id="17430" idx="3"/>
            <a:endCxn id="17428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7" name="AutoShape 41"/>
          <p:cNvCxnSpPr>
            <a:cxnSpLocks noChangeShapeType="1"/>
            <a:stCxn id="17430" idx="5"/>
            <a:endCxn id="17427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8" name="AutoShape 42"/>
          <p:cNvCxnSpPr>
            <a:cxnSpLocks noChangeShapeType="1"/>
            <a:stCxn id="17428" idx="5"/>
            <a:endCxn id="17424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9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7440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21</a:t>
            </a:r>
          </a:p>
        </p:txBody>
      </p:sp>
      <p:cxnSp>
        <p:nvCxnSpPr>
          <p:cNvPr id="17441" name="AutoShape 49"/>
          <p:cNvCxnSpPr>
            <a:cxnSpLocks noChangeShapeType="1"/>
            <a:stCxn id="17439" idx="4"/>
            <a:endCxn id="17440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42" name="AutoShape 50"/>
          <p:cNvCxnSpPr>
            <a:cxnSpLocks noChangeShapeType="1"/>
            <a:stCxn id="17425" idx="5"/>
            <a:endCxn id="17439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3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17444" name="AutoShape 54"/>
          <p:cNvCxnSpPr>
            <a:cxnSpLocks noChangeShapeType="1"/>
            <a:stCxn id="17430" idx="4"/>
            <a:endCxn id="17443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5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17446" name="AutoShape 56"/>
          <p:cNvCxnSpPr>
            <a:cxnSpLocks noChangeShapeType="1"/>
            <a:stCxn id="17426" idx="5"/>
            <a:endCxn id="17445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mtClean="0"/>
              <a:t>Find in BST, Recursive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Data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</a:rPr>
              <a:t>(Key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 smtClean="0">
                <a:latin typeface="Courier New" pitchFamily="49" charset="0"/>
              </a:rPr>
              <a:t>, 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Find in BST, Iterative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Data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</a:rPr>
              <a:t>(Key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 smtClean="0">
                <a:latin typeface="Courier New" pitchFamily="49" charset="0"/>
              </a:rPr>
              <a:t>, 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</a:rPr>
              <a:t>(root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&amp;&amp;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 != key)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dirty="0" smtClean="0">
                <a:latin typeface="Courier New" pitchFamily="49" charset="0"/>
              </a:rPr>
              <a:t>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root = </a:t>
            </a:r>
            <a:r>
              <a:rPr lang="en-US" sz="2000" dirty="0" err="1" smtClean="0">
                <a:latin typeface="Courier New" pitchFamily="49" charset="0"/>
              </a:rPr>
              <a:t>root.left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</a:rPr>
              <a:t>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root = </a:t>
            </a:r>
            <a:r>
              <a:rPr lang="en-US" sz="2000" dirty="0" err="1" smtClean="0">
                <a:latin typeface="Courier New" pitchFamily="49" charset="0"/>
              </a:rPr>
              <a:t>root.right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 null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Other “Finding”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600200"/>
            <a:ext cx="41910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minimum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“the liberal algorithm”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maximum</a:t>
            </a:r>
            <a:r>
              <a:rPr lang="en-US" sz="2000" dirty="0" smtClean="0"/>
              <a:t> node</a:t>
            </a:r>
          </a:p>
          <a:p>
            <a:pPr lvl="1"/>
            <a:r>
              <a:rPr lang="en-US" sz="2000" dirty="0" smtClean="0"/>
              <a:t>“the conservative algorithm”</a:t>
            </a:r>
          </a:p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leaf</a:t>
            </a:r>
          </a:p>
        </p:txBody>
      </p:sp>
      <p:sp>
        <p:nvSpPr>
          <p:cNvPr id="2048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5819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048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404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048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879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48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07037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9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0490" name="AutoShape 10"/>
          <p:cNvCxnSpPr>
            <a:cxnSpLocks noChangeShapeType="1"/>
            <a:stCxn id="20489" idx="3"/>
            <a:endCxn id="2048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5801519" y="2354823"/>
            <a:ext cx="436796" cy="6447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11"/>
          <p:cNvCxnSpPr>
            <a:cxnSpLocks noChangeShapeType="1"/>
            <a:stCxn id="20489" idx="5"/>
            <a:endCxn id="20487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706954" y="2363554"/>
            <a:ext cx="436796" cy="627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2"/>
          <p:cNvCxnSpPr>
            <a:cxnSpLocks noChangeShapeType="1"/>
            <a:stCxn id="20487" idx="5"/>
            <a:endCxn id="20484" idx="0"/>
          </p:cNvCxnSpPr>
          <p:nvPr>
            <p:custDataLst>
              <p:tags r:id="rId11"/>
            </p:custDataLst>
          </p:nvPr>
        </p:nvCxnSpPr>
        <p:spPr bwMode="auto">
          <a:xfrm>
            <a:off x="7373938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8" idx="3"/>
            <a:endCxn id="20486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138737" y="3360504"/>
            <a:ext cx="563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4"/>
          <p:cNvCxnSpPr>
            <a:cxnSpLocks noChangeShapeType="1"/>
            <a:stCxn id="20488" idx="5"/>
            <a:endCxn id="20485" idx="0"/>
          </p:cNvCxnSpPr>
          <p:nvPr>
            <p:custDataLst>
              <p:tags r:id="rId13"/>
            </p:custDataLst>
          </p:nvPr>
        </p:nvCxnSpPr>
        <p:spPr bwMode="auto">
          <a:xfrm>
            <a:off x="5832475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0496" name="AutoShape 16"/>
          <p:cNvCxnSpPr>
            <a:cxnSpLocks noChangeShapeType="1"/>
            <a:stCxn id="20484" idx="5"/>
            <a:endCxn id="20495" idx="0"/>
          </p:cNvCxnSpPr>
          <p:nvPr>
            <p:custDataLst>
              <p:tags r:id="rId15"/>
            </p:custDataLst>
          </p:nvPr>
        </p:nvCxnSpPr>
        <p:spPr bwMode="auto">
          <a:xfrm>
            <a:off x="7907338" y="4129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7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73737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0498" name="AutoShape 18"/>
          <p:cNvCxnSpPr>
            <a:cxnSpLocks noChangeShapeType="1"/>
            <a:stCxn id="20485" idx="3"/>
            <a:endCxn id="20497" idx="0"/>
          </p:cNvCxnSpPr>
          <p:nvPr>
            <p:custDataLst>
              <p:tags r:id="rId17"/>
            </p:custDataLst>
          </p:nvPr>
        </p:nvCxnSpPr>
        <p:spPr bwMode="auto">
          <a:xfrm flipH="1">
            <a:off x="5964237" y="4129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9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4665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0500" name="AutoShape 20"/>
          <p:cNvCxnSpPr>
            <a:cxnSpLocks noChangeShapeType="1"/>
            <a:stCxn id="20484" idx="3"/>
            <a:endCxn id="20499" idx="0"/>
          </p:cNvCxnSpPr>
          <p:nvPr>
            <p:custDataLst>
              <p:tags r:id="rId19"/>
            </p:custDataLst>
          </p:nvPr>
        </p:nvCxnSpPr>
        <p:spPr bwMode="auto">
          <a:xfrm flipH="1">
            <a:off x="7505700" y="4129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684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0504" name="AutoShape 24"/>
          <p:cNvCxnSpPr>
            <a:cxnSpLocks noChangeShapeType="1"/>
            <a:endCxn id="20503" idx="0"/>
          </p:cNvCxnSpPr>
          <p:nvPr>
            <p:custDataLst>
              <p:tags r:id="rId23"/>
            </p:custDataLst>
          </p:nvPr>
        </p:nvCxnSpPr>
        <p:spPr bwMode="auto">
          <a:xfrm>
            <a:off x="6383337" y="4140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33" grpId="0" animBg="1"/>
      <p:bldP spid="2693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Insert in BST</a:t>
            </a:r>
          </a:p>
        </p:txBody>
      </p:sp>
      <p:sp>
        <p:nvSpPr>
          <p:cNvPr id="2150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1513" name="AutoShape 9"/>
          <p:cNvCxnSpPr>
            <a:cxnSpLocks noChangeShapeType="1"/>
            <a:stCxn id="21512" idx="3"/>
            <a:endCxn id="21511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10"/>
          <p:cNvCxnSpPr>
            <a:cxnSpLocks noChangeShapeType="1"/>
            <a:stCxn id="21512" idx="5"/>
            <a:endCxn id="21510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5"/>
            <a:endCxn id="21507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1" idx="3"/>
            <a:endCxn id="21509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1" idx="5"/>
            <a:endCxn id="21508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1519" name="AutoShape 15"/>
          <p:cNvCxnSpPr>
            <a:cxnSpLocks noChangeShapeType="1"/>
            <a:stCxn id="21507" idx="5"/>
            <a:endCxn id="21518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1521" name="AutoShape 17"/>
          <p:cNvCxnSpPr>
            <a:cxnSpLocks noChangeShapeType="1"/>
            <a:stCxn id="21508" idx="3"/>
            <a:endCxn id="21520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1523" name="AutoShape 19"/>
          <p:cNvCxnSpPr>
            <a:cxnSpLocks noChangeShapeType="1"/>
            <a:stCxn id="21507" idx="3"/>
            <a:endCxn id="21522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4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0525" y="1641475"/>
            <a:ext cx="202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nsert(13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nsert(8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nsert(31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1525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1" y="37338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 smtClean="0">
                <a:latin typeface="+mn-lt"/>
              </a:rPr>
              <a:t>(New) insertions </a:t>
            </a:r>
            <a:r>
              <a:rPr lang="en-US" b="0" dirty="0">
                <a:latin typeface="+mn-lt"/>
              </a:rPr>
              <a:t>happen only </a:t>
            </a:r>
            <a:r>
              <a:rPr lang="en-US" b="0" dirty="0" smtClean="0">
                <a:latin typeface="+mn-lt"/>
              </a:rPr>
              <a:t>at leaves </a:t>
            </a:r>
            <a:r>
              <a:rPr lang="en-US" b="0" dirty="0">
                <a:latin typeface="+mn-lt"/>
              </a:rPr>
              <a:t>– easy!</a:t>
            </a:r>
          </a:p>
        </p:txBody>
      </p:sp>
      <p:sp>
        <p:nvSpPr>
          <p:cNvPr id="21526" name="Oval 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1527" name="AutoShape 31"/>
          <p:cNvCxnSpPr>
            <a:cxnSpLocks noChangeShapeType="1"/>
            <a:endCxn id="21526" idx="0"/>
          </p:cNvCxnSpPr>
          <p:nvPr>
            <p:custDataLst>
              <p:tags r:id="rId22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30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1447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28" name="AutoShape 31"/>
          <p:cNvCxnSpPr>
            <a:cxnSpLocks noChangeShapeType="1"/>
            <a:endCxn id="27" idx="0"/>
          </p:cNvCxnSpPr>
          <p:nvPr>
            <p:custDataLst>
              <p:tags r:id="rId24"/>
            </p:custDataLst>
          </p:nvPr>
        </p:nvCxnSpPr>
        <p:spPr bwMode="auto">
          <a:xfrm>
            <a:off x="15065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30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41910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31</a:t>
            </a:r>
          </a:p>
        </p:txBody>
      </p:sp>
      <p:cxnSp>
        <p:nvCxnSpPr>
          <p:cNvPr id="30" name="AutoShape 31"/>
          <p:cNvCxnSpPr>
            <a:cxnSpLocks noChangeShapeType="1"/>
            <a:endCxn id="29" idx="0"/>
          </p:cNvCxnSpPr>
          <p:nvPr>
            <p:custDataLst>
              <p:tags r:id="rId26"/>
            </p:custDataLst>
          </p:nvPr>
        </p:nvCxnSpPr>
        <p:spPr bwMode="auto">
          <a:xfrm>
            <a:off x="42497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" name="Oval 1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3048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</a:p>
        </p:txBody>
      </p:sp>
      <p:cxnSp>
        <p:nvCxnSpPr>
          <p:cNvPr id="32" name="AutoShape 19"/>
          <p:cNvCxnSpPr>
            <a:cxnSpLocks noChangeShapeType="1"/>
            <a:stCxn id="21510" idx="3"/>
            <a:endCxn id="31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2711451" y="25796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76400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2"/>
                </a:solidFill>
                <a:latin typeface="+mn-lt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dirty="0" smtClean="0"/>
              <a:t>Deletion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/>
          <a:lstStyle/>
          <a:p>
            <a:r>
              <a:rPr lang="en-US" dirty="0" smtClean="0"/>
              <a:t>Removing an item disrupts the tree structure</a:t>
            </a:r>
          </a:p>
          <a:p>
            <a:endParaRPr lang="en-US" dirty="0" smtClean="0"/>
          </a:p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has no children (leaf)</a:t>
            </a:r>
          </a:p>
          <a:p>
            <a:pPr lvl="1"/>
            <a:r>
              <a:rPr lang="en-US" dirty="0" smtClean="0"/>
              <a:t>Node has one child</a:t>
            </a:r>
          </a:p>
          <a:p>
            <a:pPr lvl="1"/>
            <a:r>
              <a:rPr lang="en-US" dirty="0" smtClean="0"/>
              <a:t>Node has two children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/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962400" cy="495300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i="1" dirty="0" smtClean="0"/>
              <a:t>set </a:t>
            </a:r>
            <a:r>
              <a:rPr lang="en-US" dirty="0" smtClean="0"/>
              <a:t>of (key, value) </a:t>
            </a:r>
            <a:r>
              <a:rPr lang="en-US" i="1" dirty="0" smtClean="0"/>
              <a:t>pairs</a:t>
            </a:r>
          </a:p>
          <a:p>
            <a:pPr lvl="1"/>
            <a:r>
              <a:rPr lang="en-US" dirty="0" smtClean="0"/>
              <a:t>keys must be </a:t>
            </a:r>
            <a:r>
              <a:rPr lang="en-US" i="1" dirty="0" smtClean="0"/>
              <a:t>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10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15000" y="1676400"/>
            <a:ext cx="3124200" cy="4495800"/>
          </a:xfrm>
          <a:prstGeom prst="rect">
            <a:avLst/>
          </a:prstGeom>
          <a:noFill/>
          <a:ln w="50800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 smtClean="0">
                <a:solidFill>
                  <a:srgbClr val="9900CC"/>
                </a:solidFill>
              </a:rPr>
              <a:t>djg</a:t>
            </a: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Dan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	Grossman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	…</a:t>
            </a:r>
            <a:endParaRPr lang="en-US" sz="1800" dirty="0">
              <a:solidFill>
                <a:srgbClr val="339933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 smtClean="0">
                <a:solidFill>
                  <a:srgbClr val="9900CC"/>
                </a:solidFill>
              </a:rPr>
              <a:t>ljames</a:t>
            </a: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 err="1" smtClean="0">
                <a:solidFill>
                  <a:srgbClr val="339933"/>
                </a:solidFill>
              </a:rPr>
              <a:t>Lebron</a:t>
            </a:r>
            <a:r>
              <a:rPr lang="en-US" sz="1800" dirty="0">
                <a:solidFill>
                  <a:srgbClr val="339933"/>
                </a:solidFill>
              </a:rPr>
              <a:t/>
            </a:r>
            <a:br>
              <a:rPr lang="en-US" sz="1800" dirty="0">
                <a:solidFill>
                  <a:srgbClr val="339933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James</a:t>
            </a:r>
            <a:endParaRPr lang="en-US" sz="1800" dirty="0" smtClean="0">
              <a:solidFill>
                <a:srgbClr val="339933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	…</a:t>
            </a:r>
            <a:endParaRPr lang="en-US" sz="1800" dirty="0">
              <a:solidFill>
                <a:srgbClr val="339933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 smtClean="0">
                <a:solidFill>
                  <a:srgbClr val="9900CC"/>
                </a:solidFill>
              </a:rPr>
              <a:t>miley</a:t>
            </a:r>
            <a:r>
              <a:rPr lang="en-US" sz="1800" dirty="0">
                <a:solidFill>
                  <a:schemeClr val="accent2"/>
                </a:solidFill>
              </a:rPr>
              <a:t/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 smtClean="0">
                <a:solidFill>
                  <a:srgbClr val="339933"/>
                </a:solidFill>
              </a:rPr>
              <a:t>Miley</a:t>
            </a:r>
          </a:p>
          <a:p>
            <a:pPr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      Cyrus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rgbClr val="339933"/>
                </a:solidFill>
              </a:rPr>
              <a:t> </a:t>
            </a:r>
            <a:r>
              <a:rPr lang="en-US" sz="1800" dirty="0" smtClean="0">
                <a:solidFill>
                  <a:srgbClr val="339933"/>
                </a:solidFill>
              </a:rPr>
              <a:t>      …</a:t>
            </a:r>
            <a:r>
              <a:rPr lang="en-US" sz="1800" dirty="0">
                <a:solidFill>
                  <a:srgbClr val="339933"/>
                </a:solidFill>
              </a:rPr>
              <a:t/>
            </a:r>
            <a:br>
              <a:rPr lang="en-US" sz="1800" dirty="0">
                <a:solidFill>
                  <a:srgbClr val="339933"/>
                </a:solidFill>
              </a:rPr>
            </a:br>
            <a:endParaRPr lang="en-US" sz="1800" dirty="0">
              <a:solidFill>
                <a:srgbClr val="339933"/>
              </a:solidFill>
            </a:endParaRPr>
          </a:p>
        </p:txBody>
      </p:sp>
      <p:sp>
        <p:nvSpPr>
          <p:cNvPr id="4102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0" y="2971800"/>
            <a:ext cx="1905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54337" y="2590800"/>
            <a:ext cx="1784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insert(</a:t>
            </a:r>
            <a:r>
              <a:rPr lang="en-US" sz="2000" dirty="0" err="1" smtClean="0">
                <a:solidFill>
                  <a:srgbClr val="9900CC"/>
                </a:solidFill>
              </a:rPr>
              <a:t>djg</a:t>
            </a:r>
            <a:r>
              <a:rPr lang="en-US" sz="2000" dirty="0" smtClean="0">
                <a:solidFill>
                  <a:srgbClr val="9900CC"/>
                </a:solidFill>
              </a:rPr>
              <a:t>, </a:t>
            </a:r>
            <a:r>
              <a:rPr lang="en-US" sz="2000" dirty="0">
                <a:solidFill>
                  <a:srgbClr val="9900CC"/>
                </a:solidFill>
              </a:rPr>
              <a:t>….</a:t>
            </a:r>
            <a:r>
              <a:rPr lang="en-US" sz="20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4104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3733800" y="4572000"/>
            <a:ext cx="198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191000"/>
            <a:ext cx="13917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find(</a:t>
            </a:r>
            <a:r>
              <a:rPr lang="en-US" sz="2000" dirty="0" err="1" smtClean="0">
                <a:solidFill>
                  <a:srgbClr val="9900CC"/>
                </a:solidFill>
              </a:rPr>
              <a:t>miley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10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572000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>
                <a:solidFill>
                  <a:srgbClr val="339933"/>
                </a:solidFill>
              </a:rPr>
              <a:t>Miley, Cyrus, </a:t>
            </a:r>
            <a:r>
              <a:rPr lang="en-US" sz="1800" dirty="0" smtClean="0">
                <a:solidFill>
                  <a:srgbClr val="339933"/>
                </a:solidFill>
              </a:rPr>
              <a:t>…</a:t>
            </a:r>
            <a:endParaRPr lang="en-US" sz="1800" dirty="0">
              <a:solidFill>
                <a:srgbClr val="339933"/>
              </a:solidFill>
            </a:endParaRPr>
          </a:p>
        </p:txBody>
      </p:sp>
      <p:sp>
        <p:nvSpPr>
          <p:cNvPr id="4107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9600" y="5181600"/>
            <a:ext cx="419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 dirty="0" smtClean="0">
                <a:latin typeface="+mn-lt"/>
              </a:rPr>
              <a:t>Will </a:t>
            </a:r>
            <a:r>
              <a:rPr lang="en-US" sz="2000" b="0" i="1" dirty="0">
                <a:latin typeface="+mn-lt"/>
              </a:rPr>
              <a:t>tend to emphasize the </a:t>
            </a:r>
            <a:r>
              <a:rPr lang="en-US" sz="2000" b="0" i="1" dirty="0" smtClean="0">
                <a:latin typeface="+mn-lt"/>
              </a:rPr>
              <a:t>keys; </a:t>
            </a:r>
            <a:r>
              <a:rPr lang="en-US" sz="2000" b="0" i="1" dirty="0">
                <a:latin typeface="+mn-lt"/>
              </a:rPr>
              <a:t>don’t forget about the stored values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 smtClean="0"/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delete(17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delete(15)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</a:rPr>
              <a:t>What can we replace 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5</a:t>
            </a:r>
            <a:r>
              <a:rPr lang="en-US" b="0" dirty="0">
                <a:latin typeface="+mn-lt"/>
              </a:rPr>
              <a:t> with?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000"/>
              <a:t>A value guaranteed to be</a:t>
            </a:r>
          </a:p>
          <a:p>
            <a:pPr eaLnBrk="1" hangingPunct="1"/>
            <a:r>
              <a:rPr lang="en-US" sz="2000"/>
              <a:t>between the two subtrees!</a:t>
            </a:r>
          </a:p>
          <a:p>
            <a:pPr eaLnBrk="1" hangingPunct="1">
              <a:buFontTx/>
              <a:buChar char="-"/>
            </a:pPr>
            <a:r>
              <a:rPr lang="en-US" sz="2000" i="1"/>
              <a:t>  succ</a:t>
            </a:r>
            <a:r>
              <a:rPr lang="en-US" sz="2000"/>
              <a:t> from right subtree</a:t>
            </a:r>
          </a:p>
          <a:p>
            <a:pPr eaLnBrk="1" hangingPunct="1"/>
            <a:r>
              <a:rPr lang="en-US" sz="2000" i="1"/>
              <a:t>-  pred</a:t>
            </a:r>
            <a:r>
              <a:rPr lang="en-US" sz="2000"/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delete(5)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Idea: Replace the deleted node with a value guaranteed to be between the two child </a:t>
            </a:r>
            <a:r>
              <a:rPr lang="en-US" dirty="0" err="1" smtClean="0"/>
              <a:t>subtrees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 from right </a:t>
            </a:r>
            <a:r>
              <a:rPr lang="en-US" dirty="0" err="1" smtClean="0"/>
              <a:t>subtree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i="1" dirty="0" smtClean="0"/>
              <a:t>predecessor</a:t>
            </a:r>
            <a:r>
              <a:rPr lang="en-US" dirty="0" smtClean="0"/>
              <a:t> 	 from left </a:t>
            </a:r>
            <a:r>
              <a:rPr lang="en-US" dirty="0" err="1" smtClean="0"/>
              <a:t>subtree</a:t>
            </a:r>
            <a:r>
              <a:rPr lang="en-US" dirty="0" smtClean="0"/>
              <a:t>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These are the easy cases of predecessor/successor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delete the original node containing </a:t>
            </a:r>
            <a:r>
              <a:rPr lang="en-US" i="1" dirty="0" smtClean="0"/>
              <a:t>successor</a:t>
            </a:r>
            <a:r>
              <a:rPr lang="en-US" dirty="0" smtClean="0"/>
              <a:t> or </a:t>
            </a:r>
            <a:r>
              <a:rPr lang="en-US" i="1" dirty="0" smtClean="0"/>
              <a:t>predecessor</a:t>
            </a:r>
          </a:p>
          <a:p>
            <a:r>
              <a:rPr lang="en-US" dirty="0" smtClean="0"/>
              <a:t>Leaf or one child case – easy cases of delete!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Lazy deletion can work well for a BST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“real deletions” later as a batch</a:t>
            </a:r>
          </a:p>
          <a:p>
            <a:pPr lvl="1"/>
            <a:r>
              <a:rPr lang="en-US" dirty="0" smtClean="0"/>
              <a:t>Some inserts can just “undelete” a tree node</a:t>
            </a:r>
          </a:p>
          <a:p>
            <a:pPr lvl="1"/>
            <a:endParaRPr lang="en-US" dirty="0"/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Can waste space and slow down find operations</a:t>
            </a:r>
          </a:p>
          <a:p>
            <a:pPr lvl="1"/>
            <a:r>
              <a:rPr lang="en-US" dirty="0" smtClean="0"/>
              <a:t>Make some operations more complicated:</a:t>
            </a:r>
          </a:p>
          <a:p>
            <a:pPr lvl="2"/>
            <a:r>
              <a:rPr lang="en-US" dirty="0" smtClean="0"/>
              <a:t>How would you change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9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Let’s </a:t>
            </a:r>
            <a:r>
              <a:rPr lang="en-US" dirty="0" smtClean="0"/>
              <a:t>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Insert all, starting from an empty tree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Insert keys 1, 2, 3, 4, 5, 6, 7, 8, 9 into an empty BST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inserted in given order, </a:t>
            </a:r>
            <a:br>
              <a:rPr lang="en-US" dirty="0" smtClean="0"/>
            </a:br>
            <a:r>
              <a:rPr lang="en-US" dirty="0" smtClean="0"/>
              <a:t>what is the tree?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 for </a:t>
            </a:r>
            <a:br>
              <a:rPr lang="en-US" dirty="0" smtClean="0"/>
            </a:br>
            <a:r>
              <a:rPr lang="en-US" dirty="0" smtClean="0"/>
              <a:t>this kind of sorted input?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inserting in the reverse order </a:t>
            </a:r>
          </a:p>
          <a:p>
            <a:pPr lvl="1">
              <a:buNone/>
            </a:pPr>
            <a:r>
              <a:rPr lang="en-US" dirty="0" smtClean="0"/>
              <a:t>	any better?</a:t>
            </a: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72200" y="2743200"/>
            <a:ext cx="1411288" cy="2362200"/>
            <a:chOff x="6629400" y="3352800"/>
            <a:chExt cx="1410502" cy="2362528"/>
          </a:xfrm>
        </p:grpSpPr>
        <p:sp>
          <p:nvSpPr>
            <p:cNvPr id="29704" name="Oval 6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29705" name="AutoShape 65"/>
            <p:cNvCxnSpPr>
              <a:cxnSpLocks noChangeShapeType="1"/>
              <a:stCxn id="29704" idx="5"/>
              <a:endCxn id="2970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06" name="Oval 6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707" name="Oval 6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cxnSp>
          <p:nvCxnSpPr>
            <p:cNvPr id="29708" name="AutoShape 68"/>
            <p:cNvCxnSpPr>
              <a:cxnSpLocks noChangeShapeType="1"/>
              <a:stCxn id="29706" idx="5"/>
              <a:endCxn id="2970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09" name="AutoShape 68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3810000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2"/>
                </a:solidFill>
                <a:latin typeface="+mj-lt"/>
              </a:rPr>
              <a:t>O(n</a:t>
            </a:r>
            <a:r>
              <a:rPr lang="en-US" sz="2000" i="1" baseline="30000" dirty="0" smtClean="0">
                <a:solidFill>
                  <a:schemeClr val="accent2"/>
                </a:solidFill>
                <a:latin typeface="+mj-lt"/>
              </a:rPr>
              <a:t>2</a:t>
            </a:r>
            <a:r>
              <a:rPr lang="en-US" sz="2000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US" sz="2000" i="1" dirty="0">
              <a:solidFill>
                <a:schemeClr val="accent2"/>
              </a:solidFill>
              <a:latin typeface="+mj-lt"/>
            </a:endParaRPr>
          </a:p>
          <a:p>
            <a:pPr algn="ctr"/>
            <a:r>
              <a:rPr lang="en-US" sz="2000" i="1" dirty="0" smtClean="0">
                <a:solidFill>
                  <a:schemeClr val="accent2"/>
                </a:solidFill>
                <a:latin typeface="+mj-lt"/>
              </a:rPr>
              <a:t>Not a happy place</a:t>
            </a:r>
            <a:endParaRPr lang="en-US" sz="200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nimBg="1"/>
      <p:bldP spid="210949" grpId="0" animBg="1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BuildTree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/>
          <a:lstStyle/>
          <a:p>
            <a:r>
              <a:rPr lang="en-US" dirty="0" smtClean="0"/>
              <a:t>Insert keys 1, 2, 3, 4, 5, 6, 7, 8, 9 into an empty BST</a:t>
            </a:r>
          </a:p>
          <a:p>
            <a:endParaRPr lang="en-US" sz="1200" dirty="0" smtClean="0"/>
          </a:p>
          <a:p>
            <a:r>
              <a:rPr lang="en-US" dirty="0" smtClean="0"/>
              <a:t>What we if could somehow re-arrange them</a:t>
            </a:r>
          </a:p>
          <a:p>
            <a:pPr lvl="1"/>
            <a:r>
              <a:rPr lang="en-US" dirty="0" smtClean="0"/>
              <a:t>median first, then left median, right median, etc.</a:t>
            </a:r>
          </a:p>
          <a:p>
            <a:pPr lvl="1"/>
            <a:r>
              <a:rPr lang="en-US" dirty="0" smtClean="0"/>
              <a:t>5, 3, 7, 2, 1, 4, 8, 6, 9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tree does that give us?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runtime?</a:t>
            </a:r>
          </a:p>
          <a:p>
            <a:pPr lvl="1"/>
            <a:endParaRPr lang="en-US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5, 3, 7, 2, 1, 6, 8, 9 better: </a:t>
            </a:r>
            <a:r>
              <a:rPr lang="en-US" i="1"/>
              <a:t>n</a:t>
            </a:r>
            <a:r>
              <a:rPr lang="en-US"/>
              <a:t> log </a:t>
            </a:r>
            <a:r>
              <a:rPr lang="en-US" i="1"/>
              <a:t>n</a:t>
            </a:r>
          </a:p>
        </p:txBody>
      </p:sp>
      <p:sp>
        <p:nvSpPr>
          <p:cNvPr id="5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1915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6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579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9911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581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5245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5913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1" name="AutoShape 9"/>
          <p:cNvCxnSpPr>
            <a:cxnSpLocks noChangeShapeType="1"/>
            <a:stCxn id="10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5715000" y="3240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/>
          <p:cNvCxnSpPr>
            <a:cxnSpLocks noChangeShapeType="1"/>
            <a:stCxn id="10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916738" y="3240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/>
          <p:cNvCxnSpPr>
            <a:cxnSpLocks noChangeShapeType="1"/>
            <a:stCxn id="8" idx="5"/>
            <a:endCxn id="5" idx="0"/>
          </p:cNvCxnSpPr>
          <p:nvPr>
            <p:custDataLst>
              <p:tags r:id="rId12"/>
            </p:custDataLst>
          </p:nvPr>
        </p:nvCxnSpPr>
        <p:spPr bwMode="auto">
          <a:xfrm>
            <a:off x="79835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/>
          <p:cNvCxnSpPr>
            <a:cxnSpLocks noChangeShapeType="1"/>
            <a:stCxn id="9" idx="3"/>
            <a:endCxn id="7" idx="0"/>
          </p:cNvCxnSpPr>
          <p:nvPr>
            <p:custDataLst>
              <p:tags r:id="rId13"/>
            </p:custDataLst>
          </p:nvPr>
        </p:nvCxnSpPr>
        <p:spPr bwMode="auto">
          <a:xfrm flipH="1">
            <a:off x="5181600" y="4129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/>
          <p:cNvCxnSpPr>
            <a:cxnSpLocks noChangeShapeType="1"/>
            <a:stCxn id="9" idx="5"/>
            <a:endCxn id="6" idx="0"/>
          </p:cNvCxnSpPr>
          <p:nvPr>
            <p:custDataLst>
              <p:tags r:id="rId14"/>
            </p:custDataLst>
          </p:nvPr>
        </p:nvCxnSpPr>
        <p:spPr bwMode="auto">
          <a:xfrm>
            <a:off x="58499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7" name="AutoShape 15"/>
          <p:cNvCxnSpPr>
            <a:cxnSpLocks noChangeShapeType="1"/>
            <a:stCxn id="5" idx="5"/>
            <a:endCxn id="16" idx="0"/>
          </p:cNvCxnSpPr>
          <p:nvPr>
            <p:custDataLst>
              <p:tags r:id="rId16"/>
            </p:custDataLst>
          </p:nvPr>
        </p:nvCxnSpPr>
        <p:spPr bwMode="auto">
          <a:xfrm>
            <a:off x="85169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24700" y="464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25" name="AutoShape 19"/>
          <p:cNvCxnSpPr>
            <a:cxnSpLocks noChangeShapeType="1"/>
            <a:stCxn id="8" idx="3"/>
            <a:endCxn id="2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7245351" y="41798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Oval 16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732338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27" name="AutoShape 17"/>
          <p:cNvCxnSpPr>
            <a:cxnSpLocks noChangeShapeType="1"/>
            <a:endCxn id="26" idx="0"/>
          </p:cNvCxnSpPr>
          <p:nvPr>
            <p:custDataLst>
              <p:tags r:id="rId20"/>
            </p:custDataLst>
          </p:nvPr>
        </p:nvCxnSpPr>
        <p:spPr bwMode="auto">
          <a:xfrm flipH="1">
            <a:off x="49228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14400" y="44958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2"/>
                </a:solidFill>
                <a:latin typeface="+mn-lt"/>
              </a:rPr>
              <a:t>O(n </a:t>
            </a:r>
            <a:r>
              <a:rPr lang="en-US" sz="2000" dirty="0">
                <a:solidFill>
                  <a:schemeClr val="accent2"/>
                </a:solidFill>
                <a:latin typeface="+mn-lt"/>
                <a:cs typeface="Courier New" pitchFamily="49" charset="0"/>
              </a:rPr>
              <a:t>log</a:t>
            </a:r>
            <a:r>
              <a:rPr lang="en-US" sz="2000" i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  <a:latin typeface="+mn-lt"/>
              </a:rPr>
              <a:t>n), </a:t>
            </a:r>
            <a:r>
              <a:rPr lang="en-US" sz="2000" i="1" dirty="0">
                <a:solidFill>
                  <a:schemeClr val="accent2"/>
                </a:solidFill>
                <a:latin typeface="+mn-lt"/>
              </a:rPr>
              <a:t>definitely better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Unbalanced BST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Balancing a tree at build time is insufficient, as sequences of operations can eventually transform that carefully balanced tree into the dreaded list</a:t>
            </a:r>
          </a:p>
          <a:p>
            <a:endParaRPr lang="en-US" dirty="0" smtClean="0"/>
          </a:p>
          <a:p>
            <a:r>
              <a:rPr lang="en-US" dirty="0" smtClean="0"/>
              <a:t>At that point, everything is</a:t>
            </a:r>
            <a:br>
              <a:rPr lang="en-US" dirty="0" smtClean="0"/>
            </a:br>
            <a:r>
              <a:rPr lang="en-US" i="1" dirty="0" smtClean="0"/>
              <a:t>O(n)</a:t>
            </a:r>
            <a:r>
              <a:rPr lang="en-US" dirty="0" smtClean="0"/>
              <a:t> and nobody is happy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29400" y="3352800"/>
            <a:ext cx="1411288" cy="2362200"/>
            <a:chOff x="6629400" y="3352800"/>
            <a:chExt cx="1410502" cy="2362528"/>
          </a:xfrm>
        </p:grpSpPr>
        <p:sp>
          <p:nvSpPr>
            <p:cNvPr id="31749" name="Oval 6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cxnSp>
          <p:nvCxnSpPr>
            <p:cNvPr id="31750" name="AutoShape 65"/>
            <p:cNvCxnSpPr>
              <a:cxnSpLocks noChangeShapeType="1"/>
              <a:stCxn id="31749" idx="5"/>
              <a:endCxn id="31751" idx="0"/>
            </p:cNvCxnSpPr>
            <p:nvPr>
              <p:custDataLst>
                <p:tags r:id="rId2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751" name="Oval 6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31752" name="Oval 6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31753" name="AutoShape 68"/>
            <p:cNvCxnSpPr>
              <a:cxnSpLocks noChangeShapeType="1"/>
              <a:stCxn id="31751" idx="5"/>
              <a:endCxn id="31752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54" name="AutoShape 68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Balanced BST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For a BST with </a:t>
            </a:r>
            <a:r>
              <a:rPr lang="en-US" i="1" dirty="0" smtClean="0"/>
              <a:t>n</a:t>
            </a:r>
            <a:r>
              <a:rPr lang="en-US" dirty="0" smtClean="0"/>
              <a:t> nodes inserted in arbitrary order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/>
              <a:t>Average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– see text for proof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Worst case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Simple cases, such as inserting in key order, lead to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the worst-case scenario</a:t>
            </a:r>
          </a:p>
          <a:p>
            <a:pPr marL="533400" indent="-533400"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 Require a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ym typeface="Symbol" pitchFamily="18" charset="2"/>
              </a:rPr>
              <a:t> 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E</a:t>
            </a:r>
            <a:r>
              <a:rPr lang="en-US" dirty="0" smtClean="0">
                <a:sym typeface="Symbol" pitchFamily="18" charset="2"/>
              </a:rPr>
              <a:t>nsures 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    </a:t>
            </a:r>
            <a:r>
              <a:rPr lang="en-US" dirty="0" smtClean="0"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s efficient to maintain         		   – not too strong!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Tx/>
              <a:buNone/>
            </a:pPr>
            <a:r>
              <a:rPr lang="en-US" dirty="0" smtClean="0"/>
              <a:t>2.	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>
                <a:latin typeface="+mn-lt"/>
              </a:rPr>
              <a:t>Height mismatch </a:t>
            </a:r>
            <a:r>
              <a:rPr lang="en-US" sz="2000" b="0" i="1" dirty="0" smtClean="0">
                <a:latin typeface="+mn-lt"/>
              </a:rPr>
              <a:t>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 smtClean="0">
                <a:latin typeface="+mn-lt"/>
              </a:rPr>
              <a:t>Double chain 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The Set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i="1" dirty="0" smtClean="0"/>
              <a:t>Set</a:t>
            </a:r>
            <a:r>
              <a:rPr lang="en-US" dirty="0" smtClean="0"/>
              <a:t> ADT is like a Dictionary without any values</a:t>
            </a:r>
          </a:p>
          <a:p>
            <a:pPr lvl="1"/>
            <a:r>
              <a:rPr lang="en-US" dirty="0" smtClean="0"/>
              <a:t>A key is </a:t>
            </a:r>
            <a:r>
              <a:rPr lang="en-US" i="1" dirty="0" smtClean="0"/>
              <a:t>present</a:t>
            </a:r>
            <a:r>
              <a:rPr lang="en-US" dirty="0" smtClean="0"/>
              <a:t> or not (no repeats)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there is little difference</a:t>
            </a:r>
          </a:p>
          <a:p>
            <a:pPr lvl="1"/>
            <a:r>
              <a:rPr lang="en-US" dirty="0" smtClean="0"/>
              <a:t>In dictionary, values are “just along for the ride”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same data-structure ideas</a:t>
            </a:r>
            <a:r>
              <a:rPr lang="en-US" dirty="0" smtClean="0"/>
              <a:t> work for dictionaries and sets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if your Set ADT has other important operations this may not hold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intersection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is_subset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N</a:t>
            </a:r>
            <a:r>
              <a:rPr lang="en-US" smtClean="0"/>
              <a:t>otice </a:t>
            </a:r>
            <a:r>
              <a:rPr lang="en-US" dirty="0" smtClean="0"/>
              <a:t>these are binary operators on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209800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191000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28923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3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399291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019046" y="18422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779537" y="13716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11"/>
          <p:cNvCxnSpPr>
            <a:cxnSpLocks noChangeShapeType="1"/>
            <a:stCxn id="17" idx="3"/>
            <a:endCxn id="16" idx="0"/>
          </p:cNvCxnSpPr>
          <p:nvPr>
            <p:custDataLst>
              <p:tags r:id="rId10"/>
            </p:custDataLst>
          </p:nvPr>
        </p:nvCxnSpPr>
        <p:spPr bwMode="auto">
          <a:xfrm flipH="1">
            <a:off x="6154848" y="1553976"/>
            <a:ext cx="664298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2"/>
          <p:cNvCxnSpPr>
            <a:cxnSpLocks noChangeShapeType="1"/>
            <a:stCxn id="17" idx="5"/>
            <a:endCxn id="67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138298" y="1416833"/>
            <a:ext cx="314572" cy="568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5"/>
          <p:cNvCxnSpPr>
            <a:cxnSpLocks noChangeShapeType="1"/>
            <a:stCxn id="16" idx="3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5774602" y="2024623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16"/>
          <p:cNvCxnSpPr>
            <a:cxnSpLocks noChangeShapeType="1"/>
            <a:stCxn id="16" idx="5"/>
            <a:endCxn id="13" idx="0"/>
          </p:cNvCxnSpPr>
          <p:nvPr>
            <p:custDataLst>
              <p:tags r:id="rId13"/>
            </p:custDataLst>
          </p:nvPr>
        </p:nvCxnSpPr>
        <p:spPr bwMode="auto">
          <a:xfrm>
            <a:off x="6251041" y="2024623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17"/>
          <p:cNvCxnSpPr>
            <a:cxnSpLocks noChangeShapeType="1"/>
            <a:stCxn id="14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5870795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589414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28" name="AutoShape 21"/>
          <p:cNvCxnSpPr>
            <a:cxnSpLocks noChangeShapeType="1"/>
            <a:stCxn id="13" idx="5"/>
            <a:endCxn id="27" idx="0"/>
          </p:cNvCxnSpPr>
          <p:nvPr>
            <p:custDataLst>
              <p:tags r:id="rId16"/>
            </p:custDataLst>
          </p:nvPr>
        </p:nvCxnSpPr>
        <p:spPr bwMode="auto">
          <a:xfrm>
            <a:off x="6631286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443396" y="280287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4" name="AutoShape 23"/>
          <p:cNvCxnSpPr>
            <a:cxnSpLocks noChangeShapeType="1"/>
            <a:endCxn id="33" idx="0"/>
          </p:cNvCxnSpPr>
          <p:nvPr>
            <p:custDataLst>
              <p:tags r:id="rId18"/>
            </p:custDataLst>
          </p:nvPr>
        </p:nvCxnSpPr>
        <p:spPr bwMode="auto">
          <a:xfrm flipH="1">
            <a:off x="5579198" y="2514600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5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6" name="AutoShape 23"/>
          <p:cNvCxnSpPr>
            <a:cxnSpLocks noChangeShapeType="1"/>
            <a:endCxn id="35" idx="0"/>
          </p:cNvCxnSpPr>
          <p:nvPr>
            <p:custDataLst>
              <p:tags r:id="rId20"/>
            </p:custDataLst>
          </p:nvPr>
        </p:nvCxnSpPr>
        <p:spPr bwMode="auto">
          <a:xfrm flipH="1">
            <a:off x="6341198" y="248182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9905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3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920273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6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59782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7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540028" y="18288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2" name="AutoShape 15"/>
          <p:cNvCxnSpPr>
            <a:cxnSpLocks noChangeShapeType="1"/>
            <a:stCxn id="67" idx="3"/>
            <a:endCxn id="66" idx="0"/>
          </p:cNvCxnSpPr>
          <p:nvPr>
            <p:custDataLst>
              <p:tags r:id="rId25"/>
            </p:custDataLst>
          </p:nvPr>
        </p:nvCxnSpPr>
        <p:spPr bwMode="auto">
          <a:xfrm flipH="1">
            <a:off x="7295584" y="2011176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16"/>
          <p:cNvCxnSpPr>
            <a:cxnSpLocks noChangeShapeType="1"/>
            <a:stCxn id="67" idx="5"/>
            <a:endCxn id="63" idx="0"/>
          </p:cNvCxnSpPr>
          <p:nvPr>
            <p:custDataLst>
              <p:tags r:id="rId26"/>
            </p:custDataLst>
          </p:nvPr>
        </p:nvCxnSpPr>
        <p:spPr bwMode="auto">
          <a:xfrm>
            <a:off x="7772023" y="2011176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7"/>
          <p:cNvCxnSpPr>
            <a:cxnSpLocks noChangeShapeType="1"/>
            <a:stCxn id="66" idx="5"/>
            <a:endCxn id="62" idx="0"/>
          </p:cNvCxnSpPr>
          <p:nvPr>
            <p:custDataLst>
              <p:tags r:id="rId27"/>
            </p:custDataLst>
          </p:nvPr>
        </p:nvCxnSpPr>
        <p:spPr bwMode="auto">
          <a:xfrm>
            <a:off x="7391777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0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8" name="AutoShape 21"/>
          <p:cNvCxnSpPr>
            <a:cxnSpLocks noChangeShapeType="1"/>
            <a:stCxn id="63" idx="5"/>
            <a:endCxn id="77" idx="0"/>
          </p:cNvCxnSpPr>
          <p:nvPr>
            <p:custDataLst>
              <p:tags r:id="rId29"/>
            </p:custDataLst>
          </p:nvPr>
        </p:nvCxnSpPr>
        <p:spPr bwMode="auto">
          <a:xfrm>
            <a:off x="8152268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964378" y="278942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4" name="AutoShape 23"/>
          <p:cNvCxnSpPr>
            <a:cxnSpLocks noChangeShapeType="1"/>
            <a:endCxn id="79" idx="0"/>
          </p:cNvCxnSpPr>
          <p:nvPr>
            <p:custDataLst>
              <p:tags r:id="rId31"/>
            </p:custDataLst>
          </p:nvPr>
        </p:nvCxnSpPr>
        <p:spPr bwMode="auto">
          <a:xfrm flipH="1">
            <a:off x="7100180" y="250115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5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726378" y="27566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6" name="AutoShape 23"/>
          <p:cNvCxnSpPr>
            <a:cxnSpLocks noChangeShapeType="1"/>
            <a:endCxn id="85" idx="0"/>
          </p:cNvCxnSpPr>
          <p:nvPr>
            <p:custDataLst>
              <p:tags r:id="rId33"/>
            </p:custDataLst>
          </p:nvPr>
        </p:nvCxnSpPr>
        <p:spPr bwMode="auto">
          <a:xfrm flipH="1">
            <a:off x="7862180" y="2468376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3429000" cy="457200"/>
          </a:xfrm>
        </p:spPr>
        <p:txBody>
          <a:bodyPr/>
          <a:lstStyle/>
          <a:p>
            <a:fld id="{5CF82CBE-DADA-47CE-83AB-4F35C1CE1BFC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/>
              <a:t>every </a:t>
            </a:r>
            <a:r>
              <a:rPr lang="en-US" i="1" dirty="0" smtClean="0"/>
              <a:t>node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have </a:t>
            </a:r>
            <a:r>
              <a:rPr lang="en-US" i="1" dirty="0" smtClean="0"/>
              <a:t>heights </a:t>
            </a:r>
            <a:r>
              <a:rPr lang="en-US" b="1" dirty="0" smtClean="0"/>
              <a:t>differing by at most 1</a:t>
            </a:r>
            <a:endParaRPr lang="en-US" i="1" dirty="0" smtClean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/>
              <a:t>Definition</a:t>
            </a:r>
            <a:r>
              <a:rPr lang="en-US" dirty="0" smtClean="0"/>
              <a:t>:  </a:t>
            </a:r>
            <a:r>
              <a:rPr lang="en-US" b="1" dirty="0" smtClean="0"/>
              <a:t>balance</a:t>
            </a:r>
            <a:r>
              <a:rPr lang="en-US" dirty="0" smtClean="0"/>
              <a:t>(</a:t>
            </a:r>
            <a:r>
              <a:rPr lang="en-US" i="1" dirty="0" smtClean="0"/>
              <a:t>node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for every node </a:t>
            </a:r>
            <a:r>
              <a:rPr lang="en-US" b="1" i="1" dirty="0" smtClean="0">
                <a:solidFill>
                  <a:schemeClr val="accent2"/>
                </a:solidFill>
              </a:rPr>
              <a:t>x,   </a:t>
            </a:r>
            <a:r>
              <a:rPr lang="en-US" b="1" dirty="0" smtClean="0">
                <a:solidFill>
                  <a:schemeClr val="accent2"/>
                </a:solidFill>
              </a:rPr>
              <a:t>–1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balance(</a:t>
            </a:r>
            <a:r>
              <a:rPr lang="en-US" b="1" i="1" dirty="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endParaRPr lang="en-US" b="1" i="1" dirty="0">
              <a:solidFill>
                <a:srgbClr val="FF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Ensures 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</a:t>
            </a:r>
          </a:p>
          <a:p>
            <a:pPr lvl="1"/>
            <a:endParaRPr lang="en-US" i="1" dirty="0"/>
          </a:p>
          <a:p>
            <a:r>
              <a:rPr lang="en-US" dirty="0" smtClean="0"/>
              <a:t>Efficient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many good data structures for (large) dictionaries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AVL trees</a:t>
            </a:r>
          </a:p>
          <a:p>
            <a:pPr marL="857250" lvl="1" indent="-457200"/>
            <a:r>
              <a:rPr lang="en-US" dirty="0" smtClean="0"/>
              <a:t>Binary search trees with </a:t>
            </a:r>
            <a:r>
              <a:rPr lang="en-US" i="1" dirty="0" smtClean="0"/>
              <a:t>guaranteed balancing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B-Trees</a:t>
            </a:r>
          </a:p>
          <a:p>
            <a:pPr marL="857250" lvl="1" indent="-457200"/>
            <a:r>
              <a:rPr lang="en-US" dirty="0" smtClean="0"/>
              <a:t>Also always balanced, but different and shallower</a:t>
            </a:r>
          </a:p>
          <a:p>
            <a:pPr marL="857250" lvl="1" indent="-457200"/>
            <a:r>
              <a:rPr lang="en-US" dirty="0" smtClean="0"/>
              <a:t>B!=Binary; B-Trees generally have large branching factor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Hashtables</a:t>
            </a:r>
            <a:endParaRPr lang="en-US" dirty="0" smtClean="0"/>
          </a:p>
          <a:p>
            <a:pPr marL="857250" lvl="1" indent="-457200"/>
            <a:r>
              <a:rPr lang="en-US" dirty="0" smtClean="0"/>
              <a:t>Not tree-like at all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Skipping: Other balanced trees (e.g., red-black, splay)</a:t>
            </a:r>
          </a:p>
          <a:p>
            <a:pPr marL="457200" indent="-457200">
              <a:buNone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But first some applications and less efficient implementations…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 Modest Few 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Any time you want to store information according to some key and be able to retrieve it efficiently</a:t>
            </a:r>
          </a:p>
          <a:p>
            <a:pPr lvl="1"/>
            <a:r>
              <a:rPr lang="en-US" dirty="0" smtClean="0"/>
              <a:t>Lots of programs do that!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Search:		inverted indexes, phone directories, </a:t>
            </a:r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smtClean="0"/>
              <a:t>Networks</a:t>
            </a:r>
            <a:r>
              <a:rPr lang="en-US" dirty="0" smtClean="0"/>
              <a:t>: 		router tables</a:t>
            </a:r>
          </a:p>
          <a:p>
            <a:r>
              <a:rPr lang="en-US" dirty="0" smtClean="0"/>
              <a:t>Operating systems: 	page tables</a:t>
            </a:r>
          </a:p>
          <a:p>
            <a:r>
              <a:rPr lang="en-US" dirty="0" smtClean="0"/>
              <a:t>Compilers: 		symbol tables</a:t>
            </a:r>
          </a:p>
          <a:p>
            <a:r>
              <a:rPr lang="en-US" dirty="0" smtClean="0"/>
              <a:t>Databases: 		dictionaries with other nice properties</a:t>
            </a:r>
          </a:p>
          <a:p>
            <a:r>
              <a:rPr lang="en-US" dirty="0" smtClean="0"/>
              <a:t>Biology</a:t>
            </a:r>
            <a:r>
              <a:rPr lang="en-US" dirty="0" smtClean="0"/>
              <a:t>:		genome maps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</a:t>
            </a:r>
          </a:p>
          <a:p>
            <a:endParaRPr lang="en-US" dirty="0" smtClean="0"/>
          </a:p>
          <a:p>
            <a:r>
              <a:rPr lang="en-US" dirty="0" smtClean="0"/>
              <a:t>Unsorted array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Sorted linked list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Sorted array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We’ll see a Binary Search Tree (BST) probably does better, but not in the worst case unless we keep it balanced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</a:t>
            </a:r>
            <a:r>
              <a:rPr lang="en-US" dirty="0" smtClean="0"/>
              <a:t>)*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</a:t>
            </a:r>
            <a:r>
              <a:rPr lang="en-US" dirty="0" smtClean="0"/>
              <a:t>)*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Sorted linked list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Sorted array      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Unless we need to check for duplicates</a:t>
            </a:r>
          </a:p>
          <a:p>
            <a:pPr>
              <a:buNone/>
            </a:pPr>
            <a:r>
              <a:rPr lang="en-US" dirty="0" smtClean="0"/>
              <a:t>We’ll </a:t>
            </a:r>
            <a:r>
              <a:rPr lang="en-US" dirty="0" smtClean="0"/>
              <a:t>see a Binary Search Tree (BST) probably does better, but not in the worst case unless we keep it balanced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600200" y="990600"/>
            <a:ext cx="5867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general technique</a:t>
            </a:r>
            <a:r>
              <a:rPr lang="en-US" dirty="0" smtClean="0"/>
              <a:t> for making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as fast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Instead of actually removing the item just mark it deleted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Plusses: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removals later in batches</a:t>
            </a:r>
          </a:p>
          <a:p>
            <a:pPr lvl="1"/>
            <a:r>
              <a:rPr lang="en-US" dirty="0" smtClean="0"/>
              <a:t>If re-added soon thereafter, just unmark the deletion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pPr lvl="1"/>
            <a:r>
              <a:rPr lang="en-US" dirty="0" smtClean="0"/>
              <a:t>Extra </a:t>
            </a:r>
            <a:r>
              <a:rPr lang="en-US" i="1" dirty="0" smtClean="0"/>
              <a:t>space</a:t>
            </a:r>
            <a:r>
              <a:rPr lang="en-US" dirty="0" smtClean="0"/>
              <a:t> for the “is-it-deleted” flag</a:t>
            </a:r>
          </a:p>
          <a:p>
            <a:pPr lvl="1"/>
            <a:r>
              <a:rPr lang="en-US" dirty="0" smtClean="0"/>
              <a:t>Data structure full of deleted nodes wastes </a:t>
            </a:r>
            <a:r>
              <a:rPr lang="en-US" i="1" dirty="0" smtClean="0"/>
              <a:t>space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i="1" dirty="0" smtClean="0"/>
              <a:t>time</a:t>
            </a:r>
            <a:r>
              <a:rPr lang="en-US" dirty="0" smtClean="0"/>
              <a:t> where </a:t>
            </a:r>
            <a:r>
              <a:rPr lang="en-US" i="1" dirty="0" smtClean="0"/>
              <a:t>m</a:t>
            </a:r>
            <a:r>
              <a:rPr lang="en-US" dirty="0" smtClean="0"/>
              <a:t> is data-structure size (okay)</a:t>
            </a:r>
          </a:p>
          <a:p>
            <a:pPr lvl="1"/>
            <a:r>
              <a:rPr lang="en-US" dirty="0" smtClean="0"/>
              <a:t>May complicate other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28800" y="1066800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40131</TotalTime>
  <Words>2937</Words>
  <Application>Microsoft Office PowerPoint</Application>
  <PresentationFormat>On-screen Show (4:3)</PresentationFormat>
  <Paragraphs>901</Paragraphs>
  <Slides>41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dan_design_template</vt:lpstr>
      <vt:lpstr>CSE373: Data Structures &amp; Algorithms  Lecture 4: Dictionaries; Binary Search Trees</vt:lpstr>
      <vt:lpstr>Where we are</vt:lpstr>
      <vt:lpstr>The Dictionary (a.k.a. Map) ADT</vt:lpstr>
      <vt:lpstr>Comparison: The Set ADT</vt:lpstr>
      <vt:lpstr>Dictionary data structures</vt:lpstr>
      <vt:lpstr>A Modest Few Uses</vt:lpstr>
      <vt:lpstr>Simple implementations</vt:lpstr>
      <vt:lpstr>Simple implementations</vt:lpstr>
      <vt:lpstr>Lazy Deletion</vt:lpstr>
      <vt:lpstr>Tree terms (review?)</vt:lpstr>
      <vt:lpstr>Some tree terms (mostly review)</vt:lpstr>
      <vt:lpstr>Kinds of trees</vt:lpstr>
      <vt:lpstr>Binary Trees</vt:lpstr>
      <vt:lpstr>Binary Trees: Some Numbers</vt:lpstr>
      <vt:lpstr>Binary Trees: Some Numbers</vt:lpstr>
      <vt:lpstr>Calculating height</vt:lpstr>
      <vt:lpstr>Calculating height</vt:lpstr>
      <vt:lpstr>Tree Traversals</vt:lpstr>
      <vt:lpstr>Tree Traversals</vt:lpstr>
      <vt:lpstr>More on  traversals</vt:lpstr>
      <vt:lpstr>Binary Search Tree</vt:lpstr>
      <vt:lpstr>Are these BSTs?</vt:lpstr>
      <vt:lpstr>Are these BSTs?</vt:lpstr>
      <vt:lpstr>Find in BST, Recursive</vt:lpstr>
      <vt:lpstr>Find in BST, Iterative</vt:lpstr>
      <vt:lpstr>Other “Finding” Operations</vt:lpstr>
      <vt:lpstr>Insert in BST</vt:lpstr>
      <vt:lpstr>Deletion in BST</vt:lpstr>
      <vt:lpstr>Deletion</vt:lpstr>
      <vt:lpstr>Deletion – The Leaf Case</vt:lpstr>
      <vt:lpstr>Deletion – The One Child Case</vt:lpstr>
      <vt:lpstr>Deletion – The Two Child Case</vt:lpstr>
      <vt:lpstr>Deletion – The Two Child Case</vt:lpstr>
      <vt:lpstr>Lazy Deletion</vt:lpstr>
      <vt:lpstr>BuildTree for BST</vt:lpstr>
      <vt:lpstr>BuildTree for BST</vt:lpstr>
      <vt:lpstr>Unbalanced BST</vt:lpstr>
      <vt:lpstr>Balanced BST</vt:lpstr>
      <vt:lpstr>Potential Balance Conditions</vt:lpstr>
      <vt:lpstr>Potential Balance Conditions</vt:lpstr>
      <vt:lpstr>The AVL Balance Condition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1325</cp:revision>
  <dcterms:created xsi:type="dcterms:W3CDTF">2009-03-13T20:43:19Z</dcterms:created>
  <dcterms:modified xsi:type="dcterms:W3CDTF">2013-09-28T23:58:29Z</dcterms:modified>
</cp:coreProperties>
</file>