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3" r:id="rId3"/>
    <p:sldId id="304" r:id="rId4"/>
    <p:sldId id="307" r:id="rId5"/>
    <p:sldId id="306" r:id="rId6"/>
    <p:sldId id="305" r:id="rId7"/>
    <p:sldId id="308" r:id="rId8"/>
    <p:sldId id="309" r:id="rId9"/>
    <p:sldId id="310" r:id="rId10"/>
    <p:sldId id="311" r:id="rId11"/>
    <p:sldId id="312" r:id="rId12"/>
    <p:sldId id="313" r:id="rId13"/>
    <p:sldId id="315" r:id="rId14"/>
    <p:sldId id="314" r:id="rId15"/>
    <p:sldId id="316" r:id="rId16"/>
    <p:sldId id="317" r:id="rId17"/>
    <p:sldId id="318" r:id="rId18"/>
    <p:sldId id="319" r:id="rId19"/>
    <p:sldId id="322" r:id="rId20"/>
    <p:sldId id="323" r:id="rId21"/>
    <p:sldId id="324" r:id="rId22"/>
    <p:sldId id="320" r:id="rId23"/>
    <p:sldId id="325" r:id="rId24"/>
    <p:sldId id="326" r:id="rId25"/>
    <p:sldId id="327" r:id="rId26"/>
    <p:sldId id="328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9" Type="http://schemas.openxmlformats.org/officeDocument/2006/relationships/tags" Target="../tags/tag149.xml"/><Relationship Id="rId21" Type="http://schemas.openxmlformats.org/officeDocument/2006/relationships/tags" Target="../tags/tag131.xml"/><Relationship Id="rId34" Type="http://schemas.openxmlformats.org/officeDocument/2006/relationships/tags" Target="../tags/tag144.xml"/><Relationship Id="rId42" Type="http://schemas.openxmlformats.org/officeDocument/2006/relationships/tags" Target="../tags/tag152.xml"/><Relationship Id="rId47" Type="http://schemas.openxmlformats.org/officeDocument/2006/relationships/tags" Target="../tags/tag157.xml"/><Relationship Id="rId50" Type="http://schemas.openxmlformats.org/officeDocument/2006/relationships/tags" Target="../tags/tag160.xml"/><Relationship Id="rId55" Type="http://schemas.openxmlformats.org/officeDocument/2006/relationships/tags" Target="../tags/tag165.xml"/><Relationship Id="rId63" Type="http://schemas.openxmlformats.org/officeDocument/2006/relationships/tags" Target="../tags/tag173.xml"/><Relationship Id="rId68" Type="http://schemas.openxmlformats.org/officeDocument/2006/relationships/tags" Target="../tags/tag178.xml"/><Relationship Id="rId76" Type="http://schemas.openxmlformats.org/officeDocument/2006/relationships/tags" Target="../tags/tag186.xml"/><Relationship Id="rId7" Type="http://schemas.openxmlformats.org/officeDocument/2006/relationships/tags" Target="../tags/tag117.xml"/><Relationship Id="rId71" Type="http://schemas.openxmlformats.org/officeDocument/2006/relationships/tags" Target="../tags/tag181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9" Type="http://schemas.openxmlformats.org/officeDocument/2006/relationships/tags" Target="../tags/tag139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32" Type="http://schemas.openxmlformats.org/officeDocument/2006/relationships/tags" Target="../tags/tag142.xml"/><Relationship Id="rId37" Type="http://schemas.openxmlformats.org/officeDocument/2006/relationships/tags" Target="../tags/tag147.xml"/><Relationship Id="rId40" Type="http://schemas.openxmlformats.org/officeDocument/2006/relationships/tags" Target="../tags/tag150.xml"/><Relationship Id="rId45" Type="http://schemas.openxmlformats.org/officeDocument/2006/relationships/tags" Target="../tags/tag155.xml"/><Relationship Id="rId53" Type="http://schemas.openxmlformats.org/officeDocument/2006/relationships/tags" Target="../tags/tag163.xml"/><Relationship Id="rId58" Type="http://schemas.openxmlformats.org/officeDocument/2006/relationships/tags" Target="../tags/tag168.xml"/><Relationship Id="rId66" Type="http://schemas.openxmlformats.org/officeDocument/2006/relationships/tags" Target="../tags/tag176.xml"/><Relationship Id="rId74" Type="http://schemas.openxmlformats.org/officeDocument/2006/relationships/tags" Target="../tags/tag18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36" Type="http://schemas.openxmlformats.org/officeDocument/2006/relationships/tags" Target="../tags/tag146.xml"/><Relationship Id="rId49" Type="http://schemas.openxmlformats.org/officeDocument/2006/relationships/tags" Target="../tags/tag159.xml"/><Relationship Id="rId57" Type="http://schemas.openxmlformats.org/officeDocument/2006/relationships/tags" Target="../tags/tag167.xml"/><Relationship Id="rId61" Type="http://schemas.openxmlformats.org/officeDocument/2006/relationships/tags" Target="../tags/tag171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31" Type="http://schemas.openxmlformats.org/officeDocument/2006/relationships/tags" Target="../tags/tag141.xml"/><Relationship Id="rId44" Type="http://schemas.openxmlformats.org/officeDocument/2006/relationships/tags" Target="../tags/tag154.xml"/><Relationship Id="rId52" Type="http://schemas.openxmlformats.org/officeDocument/2006/relationships/tags" Target="../tags/tag162.xml"/><Relationship Id="rId60" Type="http://schemas.openxmlformats.org/officeDocument/2006/relationships/tags" Target="../tags/tag170.xml"/><Relationship Id="rId65" Type="http://schemas.openxmlformats.org/officeDocument/2006/relationships/tags" Target="../tags/tag175.xml"/><Relationship Id="rId73" Type="http://schemas.openxmlformats.org/officeDocument/2006/relationships/tags" Target="../tags/tag183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Relationship Id="rId30" Type="http://schemas.openxmlformats.org/officeDocument/2006/relationships/tags" Target="../tags/tag140.xml"/><Relationship Id="rId35" Type="http://schemas.openxmlformats.org/officeDocument/2006/relationships/tags" Target="../tags/tag145.xml"/><Relationship Id="rId43" Type="http://schemas.openxmlformats.org/officeDocument/2006/relationships/tags" Target="../tags/tag153.xml"/><Relationship Id="rId48" Type="http://schemas.openxmlformats.org/officeDocument/2006/relationships/tags" Target="../tags/tag158.xml"/><Relationship Id="rId56" Type="http://schemas.openxmlformats.org/officeDocument/2006/relationships/tags" Target="../tags/tag166.xml"/><Relationship Id="rId64" Type="http://schemas.openxmlformats.org/officeDocument/2006/relationships/tags" Target="../tags/tag174.xml"/><Relationship Id="rId69" Type="http://schemas.openxmlformats.org/officeDocument/2006/relationships/tags" Target="../tags/tag179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118.xml"/><Relationship Id="rId51" Type="http://schemas.openxmlformats.org/officeDocument/2006/relationships/tags" Target="../tags/tag161.xml"/><Relationship Id="rId72" Type="http://schemas.openxmlformats.org/officeDocument/2006/relationships/tags" Target="../tags/tag182.xml"/><Relationship Id="rId3" Type="http://schemas.openxmlformats.org/officeDocument/2006/relationships/tags" Target="../tags/tag113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33" Type="http://schemas.openxmlformats.org/officeDocument/2006/relationships/tags" Target="../tags/tag143.xml"/><Relationship Id="rId38" Type="http://schemas.openxmlformats.org/officeDocument/2006/relationships/tags" Target="../tags/tag148.xml"/><Relationship Id="rId46" Type="http://schemas.openxmlformats.org/officeDocument/2006/relationships/tags" Target="../tags/tag156.xml"/><Relationship Id="rId59" Type="http://schemas.openxmlformats.org/officeDocument/2006/relationships/tags" Target="../tags/tag169.xml"/><Relationship Id="rId67" Type="http://schemas.openxmlformats.org/officeDocument/2006/relationships/tags" Target="../tags/tag177.xml"/><Relationship Id="rId20" Type="http://schemas.openxmlformats.org/officeDocument/2006/relationships/tags" Target="../tags/tag130.xml"/><Relationship Id="rId41" Type="http://schemas.openxmlformats.org/officeDocument/2006/relationships/tags" Target="../tags/tag151.xml"/><Relationship Id="rId54" Type="http://schemas.openxmlformats.org/officeDocument/2006/relationships/tags" Target="../tags/tag164.xml"/><Relationship Id="rId62" Type="http://schemas.openxmlformats.org/officeDocument/2006/relationships/tags" Target="../tags/tag172.xml"/><Relationship Id="rId70" Type="http://schemas.openxmlformats.org/officeDocument/2006/relationships/tags" Target="../tags/tag180.xml"/><Relationship Id="rId75" Type="http://schemas.openxmlformats.org/officeDocument/2006/relationships/tags" Target="../tags/tag185.xml"/><Relationship Id="rId1" Type="http://schemas.openxmlformats.org/officeDocument/2006/relationships/tags" Target="../tags/tag111.xml"/><Relationship Id="rId6" Type="http://schemas.openxmlformats.org/officeDocument/2006/relationships/tags" Target="../tags/tag116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tags" Target="../tags/tag233.xml"/><Relationship Id="rId50" Type="http://schemas.openxmlformats.org/officeDocument/2006/relationships/tags" Target="../tags/tag236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41" Type="http://schemas.openxmlformats.org/officeDocument/2006/relationships/tags" Target="../tags/tag227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tags" Target="../tags/tag235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234.xml"/><Relationship Id="rId8" Type="http://schemas.openxmlformats.org/officeDocument/2006/relationships/tags" Target="../tags/tag194.xml"/><Relationship Id="rId51" Type="http://schemas.openxmlformats.org/officeDocument/2006/relationships/tags" Target="../tags/tag237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tags" Target="../tags/tag263.xml"/><Relationship Id="rId39" Type="http://schemas.openxmlformats.org/officeDocument/2006/relationships/tags" Target="../tags/tag276.xml"/><Relationship Id="rId3" Type="http://schemas.openxmlformats.org/officeDocument/2006/relationships/tags" Target="../tags/tag240.xml"/><Relationship Id="rId21" Type="http://schemas.openxmlformats.org/officeDocument/2006/relationships/tags" Target="../tags/tag258.xml"/><Relationship Id="rId34" Type="http://schemas.openxmlformats.org/officeDocument/2006/relationships/tags" Target="../tags/tag271.xml"/><Relationship Id="rId42" Type="http://schemas.openxmlformats.org/officeDocument/2006/relationships/tags" Target="../tags/tag279.xml"/><Relationship Id="rId47" Type="http://schemas.openxmlformats.org/officeDocument/2006/relationships/tags" Target="../tags/tag284.xml"/><Relationship Id="rId50" Type="http://schemas.openxmlformats.org/officeDocument/2006/relationships/tags" Target="../tags/tag287.xml"/><Relationship Id="rId7" Type="http://schemas.openxmlformats.org/officeDocument/2006/relationships/tags" Target="../tags/tag244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33" Type="http://schemas.openxmlformats.org/officeDocument/2006/relationships/tags" Target="../tags/tag270.xml"/><Relationship Id="rId38" Type="http://schemas.openxmlformats.org/officeDocument/2006/relationships/tags" Target="../tags/tag275.xml"/><Relationship Id="rId46" Type="http://schemas.openxmlformats.org/officeDocument/2006/relationships/tags" Target="../tags/tag283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0" Type="http://schemas.openxmlformats.org/officeDocument/2006/relationships/tags" Target="../tags/tag257.xml"/><Relationship Id="rId29" Type="http://schemas.openxmlformats.org/officeDocument/2006/relationships/tags" Target="../tags/tag266.xml"/><Relationship Id="rId41" Type="http://schemas.openxmlformats.org/officeDocument/2006/relationships/tags" Target="../tags/tag278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32" Type="http://schemas.openxmlformats.org/officeDocument/2006/relationships/tags" Target="../tags/tag269.xml"/><Relationship Id="rId37" Type="http://schemas.openxmlformats.org/officeDocument/2006/relationships/tags" Target="../tags/tag274.xml"/><Relationship Id="rId40" Type="http://schemas.openxmlformats.org/officeDocument/2006/relationships/tags" Target="../tags/tag277.xml"/><Relationship Id="rId45" Type="http://schemas.openxmlformats.org/officeDocument/2006/relationships/tags" Target="../tags/tag282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242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28" Type="http://schemas.openxmlformats.org/officeDocument/2006/relationships/tags" Target="../tags/tag265.xml"/><Relationship Id="rId36" Type="http://schemas.openxmlformats.org/officeDocument/2006/relationships/tags" Target="../tags/tag273.xml"/><Relationship Id="rId49" Type="http://schemas.openxmlformats.org/officeDocument/2006/relationships/tags" Target="../tags/tag286.xml"/><Relationship Id="rId10" Type="http://schemas.openxmlformats.org/officeDocument/2006/relationships/tags" Target="../tags/tag247.xml"/><Relationship Id="rId19" Type="http://schemas.openxmlformats.org/officeDocument/2006/relationships/tags" Target="../tags/tag256.xml"/><Relationship Id="rId31" Type="http://schemas.openxmlformats.org/officeDocument/2006/relationships/tags" Target="../tags/tag268.xml"/><Relationship Id="rId44" Type="http://schemas.openxmlformats.org/officeDocument/2006/relationships/tags" Target="../tags/tag281.xml"/><Relationship Id="rId52" Type="http://schemas.openxmlformats.org/officeDocument/2006/relationships/tags" Target="../tags/tag289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tags" Target="../tags/tag264.xml"/><Relationship Id="rId30" Type="http://schemas.openxmlformats.org/officeDocument/2006/relationships/tags" Target="../tags/tag267.xml"/><Relationship Id="rId35" Type="http://schemas.openxmlformats.org/officeDocument/2006/relationships/tags" Target="../tags/tag272.xml"/><Relationship Id="rId43" Type="http://schemas.openxmlformats.org/officeDocument/2006/relationships/tags" Target="../tags/tag280.xml"/><Relationship Id="rId48" Type="http://schemas.openxmlformats.org/officeDocument/2006/relationships/tags" Target="../tags/tag285.xml"/><Relationship Id="rId8" Type="http://schemas.openxmlformats.org/officeDocument/2006/relationships/tags" Target="../tags/tag245.xml"/><Relationship Id="rId51" Type="http://schemas.openxmlformats.org/officeDocument/2006/relationships/tags" Target="../tags/tag288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26" Type="http://schemas.openxmlformats.org/officeDocument/2006/relationships/tags" Target="../tags/tag315.xml"/><Relationship Id="rId39" Type="http://schemas.openxmlformats.org/officeDocument/2006/relationships/tags" Target="../tags/tag328.xml"/><Relationship Id="rId3" Type="http://schemas.openxmlformats.org/officeDocument/2006/relationships/tags" Target="../tags/tag292.xml"/><Relationship Id="rId21" Type="http://schemas.openxmlformats.org/officeDocument/2006/relationships/tags" Target="../tags/tag310.xml"/><Relationship Id="rId34" Type="http://schemas.openxmlformats.org/officeDocument/2006/relationships/tags" Target="../tags/tag323.xml"/><Relationship Id="rId42" Type="http://schemas.openxmlformats.org/officeDocument/2006/relationships/tags" Target="../tags/tag331.xml"/><Relationship Id="rId47" Type="http://schemas.openxmlformats.org/officeDocument/2006/relationships/tags" Target="../tags/tag336.xml"/><Relationship Id="rId7" Type="http://schemas.openxmlformats.org/officeDocument/2006/relationships/tags" Target="../tags/tag296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5" Type="http://schemas.openxmlformats.org/officeDocument/2006/relationships/tags" Target="../tags/tag314.xml"/><Relationship Id="rId33" Type="http://schemas.openxmlformats.org/officeDocument/2006/relationships/tags" Target="../tags/tag322.xml"/><Relationship Id="rId38" Type="http://schemas.openxmlformats.org/officeDocument/2006/relationships/tags" Target="../tags/tag327.xml"/><Relationship Id="rId46" Type="http://schemas.openxmlformats.org/officeDocument/2006/relationships/tags" Target="../tags/tag335.xml"/><Relationship Id="rId2" Type="http://schemas.openxmlformats.org/officeDocument/2006/relationships/tags" Target="../tags/tag291.xml"/><Relationship Id="rId16" Type="http://schemas.openxmlformats.org/officeDocument/2006/relationships/tags" Target="../tags/tag305.xml"/><Relationship Id="rId20" Type="http://schemas.openxmlformats.org/officeDocument/2006/relationships/tags" Target="../tags/tag309.xml"/><Relationship Id="rId29" Type="http://schemas.openxmlformats.org/officeDocument/2006/relationships/tags" Target="../tags/tag318.xml"/><Relationship Id="rId41" Type="http://schemas.openxmlformats.org/officeDocument/2006/relationships/tags" Target="../tags/tag330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1" Type="http://schemas.openxmlformats.org/officeDocument/2006/relationships/tags" Target="../tags/tag300.xml"/><Relationship Id="rId24" Type="http://schemas.openxmlformats.org/officeDocument/2006/relationships/tags" Target="../tags/tag313.xml"/><Relationship Id="rId32" Type="http://schemas.openxmlformats.org/officeDocument/2006/relationships/tags" Target="../tags/tag321.xml"/><Relationship Id="rId37" Type="http://schemas.openxmlformats.org/officeDocument/2006/relationships/tags" Target="../tags/tag326.xml"/><Relationship Id="rId40" Type="http://schemas.openxmlformats.org/officeDocument/2006/relationships/tags" Target="../tags/tag329.xml"/><Relationship Id="rId45" Type="http://schemas.openxmlformats.org/officeDocument/2006/relationships/tags" Target="../tags/tag334.xml"/><Relationship Id="rId5" Type="http://schemas.openxmlformats.org/officeDocument/2006/relationships/tags" Target="../tags/tag294.xml"/><Relationship Id="rId15" Type="http://schemas.openxmlformats.org/officeDocument/2006/relationships/tags" Target="../tags/tag304.xml"/><Relationship Id="rId23" Type="http://schemas.openxmlformats.org/officeDocument/2006/relationships/tags" Target="../tags/tag312.xml"/><Relationship Id="rId28" Type="http://schemas.openxmlformats.org/officeDocument/2006/relationships/tags" Target="../tags/tag317.xml"/><Relationship Id="rId36" Type="http://schemas.openxmlformats.org/officeDocument/2006/relationships/tags" Target="../tags/tag325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299.xml"/><Relationship Id="rId19" Type="http://schemas.openxmlformats.org/officeDocument/2006/relationships/tags" Target="../tags/tag308.xml"/><Relationship Id="rId31" Type="http://schemas.openxmlformats.org/officeDocument/2006/relationships/tags" Target="../tags/tag320.xml"/><Relationship Id="rId44" Type="http://schemas.openxmlformats.org/officeDocument/2006/relationships/tags" Target="../tags/tag333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4" Type="http://schemas.openxmlformats.org/officeDocument/2006/relationships/tags" Target="../tags/tag303.xml"/><Relationship Id="rId22" Type="http://schemas.openxmlformats.org/officeDocument/2006/relationships/tags" Target="../tags/tag311.xml"/><Relationship Id="rId27" Type="http://schemas.openxmlformats.org/officeDocument/2006/relationships/tags" Target="../tags/tag316.xml"/><Relationship Id="rId30" Type="http://schemas.openxmlformats.org/officeDocument/2006/relationships/tags" Target="../tags/tag319.xml"/><Relationship Id="rId35" Type="http://schemas.openxmlformats.org/officeDocument/2006/relationships/tags" Target="../tags/tag324.xml"/><Relationship Id="rId43" Type="http://schemas.openxmlformats.org/officeDocument/2006/relationships/tags" Target="../tags/tag332.xml"/><Relationship Id="rId48" Type="http://schemas.openxmlformats.org/officeDocument/2006/relationships/tags" Target="../tags/tag337.xml"/><Relationship Id="rId8" Type="http://schemas.openxmlformats.org/officeDocument/2006/relationships/tags" Target="../tags/tag297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363.xml"/><Relationship Id="rId21" Type="http://schemas.openxmlformats.org/officeDocument/2006/relationships/tags" Target="../tags/tag358.xml"/><Relationship Id="rId42" Type="http://schemas.openxmlformats.org/officeDocument/2006/relationships/tags" Target="../tags/tag379.xml"/><Relationship Id="rId47" Type="http://schemas.openxmlformats.org/officeDocument/2006/relationships/tags" Target="../tags/tag384.xml"/><Relationship Id="rId63" Type="http://schemas.openxmlformats.org/officeDocument/2006/relationships/tags" Target="../tags/tag400.xml"/><Relationship Id="rId68" Type="http://schemas.openxmlformats.org/officeDocument/2006/relationships/tags" Target="../tags/tag405.xml"/><Relationship Id="rId84" Type="http://schemas.openxmlformats.org/officeDocument/2006/relationships/tags" Target="../tags/tag421.xml"/><Relationship Id="rId89" Type="http://schemas.openxmlformats.org/officeDocument/2006/relationships/tags" Target="../tags/tag426.xml"/><Relationship Id="rId112" Type="http://schemas.openxmlformats.org/officeDocument/2006/relationships/tags" Target="../tags/tag449.xml"/><Relationship Id="rId2" Type="http://schemas.openxmlformats.org/officeDocument/2006/relationships/tags" Target="../tags/tag339.xml"/><Relationship Id="rId16" Type="http://schemas.openxmlformats.org/officeDocument/2006/relationships/tags" Target="../tags/tag353.xml"/><Relationship Id="rId29" Type="http://schemas.openxmlformats.org/officeDocument/2006/relationships/tags" Target="../tags/tag366.xml"/><Relationship Id="rId107" Type="http://schemas.openxmlformats.org/officeDocument/2006/relationships/tags" Target="../tags/tag444.xml"/><Relationship Id="rId11" Type="http://schemas.openxmlformats.org/officeDocument/2006/relationships/tags" Target="../tags/tag348.xml"/><Relationship Id="rId24" Type="http://schemas.openxmlformats.org/officeDocument/2006/relationships/tags" Target="../tags/tag361.xml"/><Relationship Id="rId32" Type="http://schemas.openxmlformats.org/officeDocument/2006/relationships/tags" Target="../tags/tag369.xml"/><Relationship Id="rId37" Type="http://schemas.openxmlformats.org/officeDocument/2006/relationships/tags" Target="../tags/tag374.xml"/><Relationship Id="rId40" Type="http://schemas.openxmlformats.org/officeDocument/2006/relationships/tags" Target="../tags/tag377.xml"/><Relationship Id="rId45" Type="http://schemas.openxmlformats.org/officeDocument/2006/relationships/tags" Target="../tags/tag382.xml"/><Relationship Id="rId53" Type="http://schemas.openxmlformats.org/officeDocument/2006/relationships/tags" Target="../tags/tag390.xml"/><Relationship Id="rId58" Type="http://schemas.openxmlformats.org/officeDocument/2006/relationships/tags" Target="../tags/tag395.xml"/><Relationship Id="rId66" Type="http://schemas.openxmlformats.org/officeDocument/2006/relationships/tags" Target="../tags/tag403.xml"/><Relationship Id="rId74" Type="http://schemas.openxmlformats.org/officeDocument/2006/relationships/tags" Target="../tags/tag411.xml"/><Relationship Id="rId79" Type="http://schemas.openxmlformats.org/officeDocument/2006/relationships/tags" Target="../tags/tag416.xml"/><Relationship Id="rId87" Type="http://schemas.openxmlformats.org/officeDocument/2006/relationships/tags" Target="../tags/tag424.xml"/><Relationship Id="rId102" Type="http://schemas.openxmlformats.org/officeDocument/2006/relationships/tags" Target="../tags/tag439.xml"/><Relationship Id="rId110" Type="http://schemas.openxmlformats.org/officeDocument/2006/relationships/tags" Target="../tags/tag447.xml"/><Relationship Id="rId5" Type="http://schemas.openxmlformats.org/officeDocument/2006/relationships/tags" Target="../tags/tag342.xml"/><Relationship Id="rId61" Type="http://schemas.openxmlformats.org/officeDocument/2006/relationships/tags" Target="../tags/tag398.xml"/><Relationship Id="rId82" Type="http://schemas.openxmlformats.org/officeDocument/2006/relationships/tags" Target="../tags/tag419.xml"/><Relationship Id="rId90" Type="http://schemas.openxmlformats.org/officeDocument/2006/relationships/tags" Target="../tags/tag427.xml"/><Relationship Id="rId95" Type="http://schemas.openxmlformats.org/officeDocument/2006/relationships/tags" Target="../tags/tag432.xml"/><Relationship Id="rId19" Type="http://schemas.openxmlformats.org/officeDocument/2006/relationships/tags" Target="../tags/tag356.xml"/><Relationship Id="rId14" Type="http://schemas.openxmlformats.org/officeDocument/2006/relationships/tags" Target="../tags/tag351.xml"/><Relationship Id="rId22" Type="http://schemas.openxmlformats.org/officeDocument/2006/relationships/tags" Target="../tags/tag359.xml"/><Relationship Id="rId27" Type="http://schemas.openxmlformats.org/officeDocument/2006/relationships/tags" Target="../tags/tag364.xml"/><Relationship Id="rId30" Type="http://schemas.openxmlformats.org/officeDocument/2006/relationships/tags" Target="../tags/tag367.xml"/><Relationship Id="rId35" Type="http://schemas.openxmlformats.org/officeDocument/2006/relationships/tags" Target="../tags/tag372.xml"/><Relationship Id="rId43" Type="http://schemas.openxmlformats.org/officeDocument/2006/relationships/tags" Target="../tags/tag380.xml"/><Relationship Id="rId48" Type="http://schemas.openxmlformats.org/officeDocument/2006/relationships/tags" Target="../tags/tag385.xml"/><Relationship Id="rId56" Type="http://schemas.openxmlformats.org/officeDocument/2006/relationships/tags" Target="../tags/tag393.xml"/><Relationship Id="rId64" Type="http://schemas.openxmlformats.org/officeDocument/2006/relationships/tags" Target="../tags/tag401.xml"/><Relationship Id="rId69" Type="http://schemas.openxmlformats.org/officeDocument/2006/relationships/tags" Target="../tags/tag406.xml"/><Relationship Id="rId77" Type="http://schemas.openxmlformats.org/officeDocument/2006/relationships/tags" Target="../tags/tag414.xml"/><Relationship Id="rId100" Type="http://schemas.openxmlformats.org/officeDocument/2006/relationships/tags" Target="../tags/tag437.xml"/><Relationship Id="rId105" Type="http://schemas.openxmlformats.org/officeDocument/2006/relationships/tags" Target="../tags/tag442.xml"/><Relationship Id="rId113" Type="http://schemas.openxmlformats.org/officeDocument/2006/relationships/slideLayout" Target="../slideLayouts/slideLayout2.xml"/><Relationship Id="rId8" Type="http://schemas.openxmlformats.org/officeDocument/2006/relationships/tags" Target="../tags/tag345.xml"/><Relationship Id="rId51" Type="http://schemas.openxmlformats.org/officeDocument/2006/relationships/tags" Target="../tags/tag388.xml"/><Relationship Id="rId72" Type="http://schemas.openxmlformats.org/officeDocument/2006/relationships/tags" Target="../tags/tag409.xml"/><Relationship Id="rId80" Type="http://schemas.openxmlformats.org/officeDocument/2006/relationships/tags" Target="../tags/tag417.xml"/><Relationship Id="rId85" Type="http://schemas.openxmlformats.org/officeDocument/2006/relationships/tags" Target="../tags/tag422.xml"/><Relationship Id="rId93" Type="http://schemas.openxmlformats.org/officeDocument/2006/relationships/tags" Target="../tags/tag430.xml"/><Relationship Id="rId98" Type="http://schemas.openxmlformats.org/officeDocument/2006/relationships/tags" Target="../tags/tag435.xml"/><Relationship Id="rId3" Type="http://schemas.openxmlformats.org/officeDocument/2006/relationships/tags" Target="../tags/tag340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25" Type="http://schemas.openxmlformats.org/officeDocument/2006/relationships/tags" Target="../tags/tag362.xml"/><Relationship Id="rId33" Type="http://schemas.openxmlformats.org/officeDocument/2006/relationships/tags" Target="../tags/tag370.xml"/><Relationship Id="rId38" Type="http://schemas.openxmlformats.org/officeDocument/2006/relationships/tags" Target="../tags/tag375.xml"/><Relationship Id="rId46" Type="http://schemas.openxmlformats.org/officeDocument/2006/relationships/tags" Target="../tags/tag383.xml"/><Relationship Id="rId59" Type="http://schemas.openxmlformats.org/officeDocument/2006/relationships/tags" Target="../tags/tag396.xml"/><Relationship Id="rId67" Type="http://schemas.openxmlformats.org/officeDocument/2006/relationships/tags" Target="../tags/tag404.xml"/><Relationship Id="rId103" Type="http://schemas.openxmlformats.org/officeDocument/2006/relationships/tags" Target="../tags/tag440.xml"/><Relationship Id="rId108" Type="http://schemas.openxmlformats.org/officeDocument/2006/relationships/tags" Target="../tags/tag445.xml"/><Relationship Id="rId20" Type="http://schemas.openxmlformats.org/officeDocument/2006/relationships/tags" Target="../tags/tag357.xml"/><Relationship Id="rId41" Type="http://schemas.openxmlformats.org/officeDocument/2006/relationships/tags" Target="../tags/tag378.xml"/><Relationship Id="rId54" Type="http://schemas.openxmlformats.org/officeDocument/2006/relationships/tags" Target="../tags/tag391.xml"/><Relationship Id="rId62" Type="http://schemas.openxmlformats.org/officeDocument/2006/relationships/tags" Target="../tags/tag399.xml"/><Relationship Id="rId70" Type="http://schemas.openxmlformats.org/officeDocument/2006/relationships/tags" Target="../tags/tag407.xml"/><Relationship Id="rId75" Type="http://schemas.openxmlformats.org/officeDocument/2006/relationships/tags" Target="../tags/tag412.xml"/><Relationship Id="rId83" Type="http://schemas.openxmlformats.org/officeDocument/2006/relationships/tags" Target="../tags/tag420.xml"/><Relationship Id="rId88" Type="http://schemas.openxmlformats.org/officeDocument/2006/relationships/tags" Target="../tags/tag425.xml"/><Relationship Id="rId91" Type="http://schemas.openxmlformats.org/officeDocument/2006/relationships/tags" Target="../tags/tag428.xml"/><Relationship Id="rId96" Type="http://schemas.openxmlformats.org/officeDocument/2006/relationships/tags" Target="../tags/tag433.xml"/><Relationship Id="rId111" Type="http://schemas.openxmlformats.org/officeDocument/2006/relationships/tags" Target="../tags/tag448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5" Type="http://schemas.openxmlformats.org/officeDocument/2006/relationships/tags" Target="../tags/tag352.xml"/><Relationship Id="rId23" Type="http://schemas.openxmlformats.org/officeDocument/2006/relationships/tags" Target="../tags/tag360.xml"/><Relationship Id="rId28" Type="http://schemas.openxmlformats.org/officeDocument/2006/relationships/tags" Target="../tags/tag365.xml"/><Relationship Id="rId36" Type="http://schemas.openxmlformats.org/officeDocument/2006/relationships/tags" Target="../tags/tag373.xml"/><Relationship Id="rId49" Type="http://schemas.openxmlformats.org/officeDocument/2006/relationships/tags" Target="../tags/tag386.xml"/><Relationship Id="rId57" Type="http://schemas.openxmlformats.org/officeDocument/2006/relationships/tags" Target="../tags/tag394.xml"/><Relationship Id="rId106" Type="http://schemas.openxmlformats.org/officeDocument/2006/relationships/tags" Target="../tags/tag443.xml"/><Relationship Id="rId10" Type="http://schemas.openxmlformats.org/officeDocument/2006/relationships/tags" Target="../tags/tag347.xml"/><Relationship Id="rId31" Type="http://schemas.openxmlformats.org/officeDocument/2006/relationships/tags" Target="../tags/tag368.xml"/><Relationship Id="rId44" Type="http://schemas.openxmlformats.org/officeDocument/2006/relationships/tags" Target="../tags/tag381.xml"/><Relationship Id="rId52" Type="http://schemas.openxmlformats.org/officeDocument/2006/relationships/tags" Target="../tags/tag389.xml"/><Relationship Id="rId60" Type="http://schemas.openxmlformats.org/officeDocument/2006/relationships/tags" Target="../tags/tag397.xml"/><Relationship Id="rId65" Type="http://schemas.openxmlformats.org/officeDocument/2006/relationships/tags" Target="../tags/tag402.xml"/><Relationship Id="rId73" Type="http://schemas.openxmlformats.org/officeDocument/2006/relationships/tags" Target="../tags/tag410.xml"/><Relationship Id="rId78" Type="http://schemas.openxmlformats.org/officeDocument/2006/relationships/tags" Target="../tags/tag415.xml"/><Relationship Id="rId81" Type="http://schemas.openxmlformats.org/officeDocument/2006/relationships/tags" Target="../tags/tag418.xml"/><Relationship Id="rId86" Type="http://schemas.openxmlformats.org/officeDocument/2006/relationships/tags" Target="../tags/tag423.xml"/><Relationship Id="rId94" Type="http://schemas.openxmlformats.org/officeDocument/2006/relationships/tags" Target="../tags/tag431.xml"/><Relationship Id="rId99" Type="http://schemas.openxmlformats.org/officeDocument/2006/relationships/tags" Target="../tags/tag436.xml"/><Relationship Id="rId101" Type="http://schemas.openxmlformats.org/officeDocument/2006/relationships/tags" Target="../tags/tag438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39" Type="http://schemas.openxmlformats.org/officeDocument/2006/relationships/tags" Target="../tags/tag376.xml"/><Relationship Id="rId109" Type="http://schemas.openxmlformats.org/officeDocument/2006/relationships/tags" Target="../tags/tag446.xml"/><Relationship Id="rId34" Type="http://schemas.openxmlformats.org/officeDocument/2006/relationships/tags" Target="../tags/tag371.xml"/><Relationship Id="rId50" Type="http://schemas.openxmlformats.org/officeDocument/2006/relationships/tags" Target="../tags/tag387.xml"/><Relationship Id="rId55" Type="http://schemas.openxmlformats.org/officeDocument/2006/relationships/tags" Target="../tags/tag392.xml"/><Relationship Id="rId76" Type="http://schemas.openxmlformats.org/officeDocument/2006/relationships/tags" Target="../tags/tag413.xml"/><Relationship Id="rId97" Type="http://schemas.openxmlformats.org/officeDocument/2006/relationships/tags" Target="../tags/tag434.xml"/><Relationship Id="rId104" Type="http://schemas.openxmlformats.org/officeDocument/2006/relationships/tags" Target="../tags/tag441.xml"/><Relationship Id="rId7" Type="http://schemas.openxmlformats.org/officeDocument/2006/relationships/tags" Target="../tags/tag344.xml"/><Relationship Id="rId71" Type="http://schemas.openxmlformats.org/officeDocument/2006/relationships/tags" Target="../tags/tag408.xml"/><Relationship Id="rId92" Type="http://schemas.openxmlformats.org/officeDocument/2006/relationships/tags" Target="../tags/tag4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7" Type="http://schemas.openxmlformats.org/officeDocument/2006/relationships/tags" Target="../tags/tag566.xml"/><Relationship Id="rId21" Type="http://schemas.openxmlformats.org/officeDocument/2006/relationships/tags" Target="../tags/tag470.xml"/><Relationship Id="rId42" Type="http://schemas.openxmlformats.org/officeDocument/2006/relationships/tags" Target="../tags/tag491.xml"/><Relationship Id="rId63" Type="http://schemas.openxmlformats.org/officeDocument/2006/relationships/tags" Target="../tags/tag512.xml"/><Relationship Id="rId84" Type="http://schemas.openxmlformats.org/officeDocument/2006/relationships/tags" Target="../tags/tag533.xml"/><Relationship Id="rId138" Type="http://schemas.openxmlformats.org/officeDocument/2006/relationships/tags" Target="../tags/tag587.xml"/><Relationship Id="rId159" Type="http://schemas.openxmlformats.org/officeDocument/2006/relationships/tags" Target="../tags/tag608.xml"/><Relationship Id="rId170" Type="http://schemas.openxmlformats.org/officeDocument/2006/relationships/tags" Target="../tags/tag619.xml"/><Relationship Id="rId191" Type="http://schemas.openxmlformats.org/officeDocument/2006/relationships/tags" Target="../tags/tag640.xml"/><Relationship Id="rId196" Type="http://schemas.openxmlformats.org/officeDocument/2006/relationships/tags" Target="../tags/tag645.xml"/><Relationship Id="rId200" Type="http://schemas.openxmlformats.org/officeDocument/2006/relationships/tags" Target="../tags/tag649.xml"/><Relationship Id="rId16" Type="http://schemas.openxmlformats.org/officeDocument/2006/relationships/tags" Target="../tags/tag465.xml"/><Relationship Id="rId107" Type="http://schemas.openxmlformats.org/officeDocument/2006/relationships/tags" Target="../tags/tag556.xml"/><Relationship Id="rId11" Type="http://schemas.openxmlformats.org/officeDocument/2006/relationships/tags" Target="../tags/tag460.xml"/><Relationship Id="rId32" Type="http://schemas.openxmlformats.org/officeDocument/2006/relationships/tags" Target="../tags/tag481.xml"/><Relationship Id="rId37" Type="http://schemas.openxmlformats.org/officeDocument/2006/relationships/tags" Target="../tags/tag486.xml"/><Relationship Id="rId53" Type="http://schemas.openxmlformats.org/officeDocument/2006/relationships/tags" Target="../tags/tag502.xml"/><Relationship Id="rId58" Type="http://schemas.openxmlformats.org/officeDocument/2006/relationships/tags" Target="../tags/tag507.xml"/><Relationship Id="rId74" Type="http://schemas.openxmlformats.org/officeDocument/2006/relationships/tags" Target="../tags/tag523.xml"/><Relationship Id="rId79" Type="http://schemas.openxmlformats.org/officeDocument/2006/relationships/tags" Target="../tags/tag528.xml"/><Relationship Id="rId102" Type="http://schemas.openxmlformats.org/officeDocument/2006/relationships/tags" Target="../tags/tag551.xml"/><Relationship Id="rId123" Type="http://schemas.openxmlformats.org/officeDocument/2006/relationships/tags" Target="../tags/tag572.xml"/><Relationship Id="rId128" Type="http://schemas.openxmlformats.org/officeDocument/2006/relationships/tags" Target="../tags/tag577.xml"/><Relationship Id="rId144" Type="http://schemas.openxmlformats.org/officeDocument/2006/relationships/tags" Target="../tags/tag593.xml"/><Relationship Id="rId149" Type="http://schemas.openxmlformats.org/officeDocument/2006/relationships/tags" Target="../tags/tag598.xml"/><Relationship Id="rId5" Type="http://schemas.openxmlformats.org/officeDocument/2006/relationships/tags" Target="../tags/tag454.xml"/><Relationship Id="rId90" Type="http://schemas.openxmlformats.org/officeDocument/2006/relationships/tags" Target="../tags/tag539.xml"/><Relationship Id="rId95" Type="http://schemas.openxmlformats.org/officeDocument/2006/relationships/tags" Target="../tags/tag544.xml"/><Relationship Id="rId160" Type="http://schemas.openxmlformats.org/officeDocument/2006/relationships/tags" Target="../tags/tag609.xml"/><Relationship Id="rId165" Type="http://schemas.openxmlformats.org/officeDocument/2006/relationships/tags" Target="../tags/tag614.xml"/><Relationship Id="rId181" Type="http://schemas.openxmlformats.org/officeDocument/2006/relationships/tags" Target="../tags/tag630.xml"/><Relationship Id="rId186" Type="http://schemas.openxmlformats.org/officeDocument/2006/relationships/tags" Target="../tags/tag635.xml"/><Relationship Id="rId22" Type="http://schemas.openxmlformats.org/officeDocument/2006/relationships/tags" Target="../tags/tag471.xml"/><Relationship Id="rId27" Type="http://schemas.openxmlformats.org/officeDocument/2006/relationships/tags" Target="../tags/tag476.xml"/><Relationship Id="rId43" Type="http://schemas.openxmlformats.org/officeDocument/2006/relationships/tags" Target="../tags/tag492.xml"/><Relationship Id="rId48" Type="http://schemas.openxmlformats.org/officeDocument/2006/relationships/tags" Target="../tags/tag497.xml"/><Relationship Id="rId64" Type="http://schemas.openxmlformats.org/officeDocument/2006/relationships/tags" Target="../tags/tag513.xml"/><Relationship Id="rId69" Type="http://schemas.openxmlformats.org/officeDocument/2006/relationships/tags" Target="../tags/tag518.xml"/><Relationship Id="rId113" Type="http://schemas.openxmlformats.org/officeDocument/2006/relationships/tags" Target="../tags/tag562.xml"/><Relationship Id="rId118" Type="http://schemas.openxmlformats.org/officeDocument/2006/relationships/tags" Target="../tags/tag567.xml"/><Relationship Id="rId134" Type="http://schemas.openxmlformats.org/officeDocument/2006/relationships/tags" Target="../tags/tag583.xml"/><Relationship Id="rId139" Type="http://schemas.openxmlformats.org/officeDocument/2006/relationships/tags" Target="../tags/tag588.xml"/><Relationship Id="rId80" Type="http://schemas.openxmlformats.org/officeDocument/2006/relationships/tags" Target="../tags/tag529.xml"/><Relationship Id="rId85" Type="http://schemas.openxmlformats.org/officeDocument/2006/relationships/tags" Target="../tags/tag534.xml"/><Relationship Id="rId150" Type="http://schemas.openxmlformats.org/officeDocument/2006/relationships/tags" Target="../tags/tag599.xml"/><Relationship Id="rId155" Type="http://schemas.openxmlformats.org/officeDocument/2006/relationships/tags" Target="../tags/tag604.xml"/><Relationship Id="rId171" Type="http://schemas.openxmlformats.org/officeDocument/2006/relationships/tags" Target="../tags/tag620.xml"/><Relationship Id="rId176" Type="http://schemas.openxmlformats.org/officeDocument/2006/relationships/tags" Target="../tags/tag625.xml"/><Relationship Id="rId192" Type="http://schemas.openxmlformats.org/officeDocument/2006/relationships/tags" Target="../tags/tag641.xml"/><Relationship Id="rId197" Type="http://schemas.openxmlformats.org/officeDocument/2006/relationships/tags" Target="../tags/tag646.xml"/><Relationship Id="rId201" Type="http://schemas.openxmlformats.org/officeDocument/2006/relationships/tags" Target="../tags/tag650.xml"/><Relationship Id="rId12" Type="http://schemas.openxmlformats.org/officeDocument/2006/relationships/tags" Target="../tags/tag461.xml"/><Relationship Id="rId17" Type="http://schemas.openxmlformats.org/officeDocument/2006/relationships/tags" Target="../tags/tag466.xml"/><Relationship Id="rId33" Type="http://schemas.openxmlformats.org/officeDocument/2006/relationships/tags" Target="../tags/tag482.xml"/><Relationship Id="rId38" Type="http://schemas.openxmlformats.org/officeDocument/2006/relationships/tags" Target="../tags/tag487.xml"/><Relationship Id="rId59" Type="http://schemas.openxmlformats.org/officeDocument/2006/relationships/tags" Target="../tags/tag508.xml"/><Relationship Id="rId103" Type="http://schemas.openxmlformats.org/officeDocument/2006/relationships/tags" Target="../tags/tag552.xml"/><Relationship Id="rId108" Type="http://schemas.openxmlformats.org/officeDocument/2006/relationships/tags" Target="../tags/tag557.xml"/><Relationship Id="rId124" Type="http://schemas.openxmlformats.org/officeDocument/2006/relationships/tags" Target="../tags/tag573.xml"/><Relationship Id="rId129" Type="http://schemas.openxmlformats.org/officeDocument/2006/relationships/tags" Target="../tags/tag578.xml"/><Relationship Id="rId54" Type="http://schemas.openxmlformats.org/officeDocument/2006/relationships/tags" Target="../tags/tag503.xml"/><Relationship Id="rId70" Type="http://schemas.openxmlformats.org/officeDocument/2006/relationships/tags" Target="../tags/tag519.xml"/><Relationship Id="rId75" Type="http://schemas.openxmlformats.org/officeDocument/2006/relationships/tags" Target="../tags/tag524.xml"/><Relationship Id="rId91" Type="http://schemas.openxmlformats.org/officeDocument/2006/relationships/tags" Target="../tags/tag540.xml"/><Relationship Id="rId96" Type="http://schemas.openxmlformats.org/officeDocument/2006/relationships/tags" Target="../tags/tag545.xml"/><Relationship Id="rId140" Type="http://schemas.openxmlformats.org/officeDocument/2006/relationships/tags" Target="../tags/tag589.xml"/><Relationship Id="rId145" Type="http://schemas.openxmlformats.org/officeDocument/2006/relationships/tags" Target="../tags/tag594.xml"/><Relationship Id="rId161" Type="http://schemas.openxmlformats.org/officeDocument/2006/relationships/tags" Target="../tags/tag610.xml"/><Relationship Id="rId166" Type="http://schemas.openxmlformats.org/officeDocument/2006/relationships/tags" Target="../tags/tag615.xml"/><Relationship Id="rId182" Type="http://schemas.openxmlformats.org/officeDocument/2006/relationships/tags" Target="../tags/tag631.xml"/><Relationship Id="rId187" Type="http://schemas.openxmlformats.org/officeDocument/2006/relationships/tags" Target="../tags/tag636.xml"/><Relationship Id="rId1" Type="http://schemas.openxmlformats.org/officeDocument/2006/relationships/tags" Target="../tags/tag450.xml"/><Relationship Id="rId6" Type="http://schemas.openxmlformats.org/officeDocument/2006/relationships/tags" Target="../tags/tag455.xml"/><Relationship Id="rId23" Type="http://schemas.openxmlformats.org/officeDocument/2006/relationships/tags" Target="../tags/tag472.xml"/><Relationship Id="rId28" Type="http://schemas.openxmlformats.org/officeDocument/2006/relationships/tags" Target="../tags/tag477.xml"/><Relationship Id="rId49" Type="http://schemas.openxmlformats.org/officeDocument/2006/relationships/tags" Target="../tags/tag498.xml"/><Relationship Id="rId114" Type="http://schemas.openxmlformats.org/officeDocument/2006/relationships/tags" Target="../tags/tag563.xml"/><Relationship Id="rId119" Type="http://schemas.openxmlformats.org/officeDocument/2006/relationships/tags" Target="../tags/tag568.xml"/><Relationship Id="rId44" Type="http://schemas.openxmlformats.org/officeDocument/2006/relationships/tags" Target="../tags/tag493.xml"/><Relationship Id="rId60" Type="http://schemas.openxmlformats.org/officeDocument/2006/relationships/tags" Target="../tags/tag509.xml"/><Relationship Id="rId65" Type="http://schemas.openxmlformats.org/officeDocument/2006/relationships/tags" Target="../tags/tag514.xml"/><Relationship Id="rId81" Type="http://schemas.openxmlformats.org/officeDocument/2006/relationships/tags" Target="../tags/tag530.xml"/><Relationship Id="rId86" Type="http://schemas.openxmlformats.org/officeDocument/2006/relationships/tags" Target="../tags/tag535.xml"/><Relationship Id="rId130" Type="http://schemas.openxmlformats.org/officeDocument/2006/relationships/tags" Target="../tags/tag579.xml"/><Relationship Id="rId135" Type="http://schemas.openxmlformats.org/officeDocument/2006/relationships/tags" Target="../tags/tag584.xml"/><Relationship Id="rId151" Type="http://schemas.openxmlformats.org/officeDocument/2006/relationships/tags" Target="../tags/tag600.xml"/><Relationship Id="rId156" Type="http://schemas.openxmlformats.org/officeDocument/2006/relationships/tags" Target="../tags/tag605.xml"/><Relationship Id="rId177" Type="http://schemas.openxmlformats.org/officeDocument/2006/relationships/tags" Target="../tags/tag626.xml"/><Relationship Id="rId198" Type="http://schemas.openxmlformats.org/officeDocument/2006/relationships/tags" Target="../tags/tag647.xml"/><Relationship Id="rId172" Type="http://schemas.openxmlformats.org/officeDocument/2006/relationships/tags" Target="../tags/tag621.xml"/><Relationship Id="rId193" Type="http://schemas.openxmlformats.org/officeDocument/2006/relationships/tags" Target="../tags/tag642.xml"/><Relationship Id="rId202" Type="http://schemas.openxmlformats.org/officeDocument/2006/relationships/tags" Target="../tags/tag651.xml"/><Relationship Id="rId13" Type="http://schemas.openxmlformats.org/officeDocument/2006/relationships/tags" Target="../tags/tag462.xml"/><Relationship Id="rId18" Type="http://schemas.openxmlformats.org/officeDocument/2006/relationships/tags" Target="../tags/tag467.xml"/><Relationship Id="rId39" Type="http://schemas.openxmlformats.org/officeDocument/2006/relationships/tags" Target="../tags/tag488.xml"/><Relationship Id="rId109" Type="http://schemas.openxmlformats.org/officeDocument/2006/relationships/tags" Target="../tags/tag558.xml"/><Relationship Id="rId34" Type="http://schemas.openxmlformats.org/officeDocument/2006/relationships/tags" Target="../tags/tag483.xml"/><Relationship Id="rId50" Type="http://schemas.openxmlformats.org/officeDocument/2006/relationships/tags" Target="../tags/tag499.xml"/><Relationship Id="rId55" Type="http://schemas.openxmlformats.org/officeDocument/2006/relationships/tags" Target="../tags/tag504.xml"/><Relationship Id="rId76" Type="http://schemas.openxmlformats.org/officeDocument/2006/relationships/tags" Target="../tags/tag525.xml"/><Relationship Id="rId97" Type="http://schemas.openxmlformats.org/officeDocument/2006/relationships/tags" Target="../tags/tag546.xml"/><Relationship Id="rId104" Type="http://schemas.openxmlformats.org/officeDocument/2006/relationships/tags" Target="../tags/tag553.xml"/><Relationship Id="rId120" Type="http://schemas.openxmlformats.org/officeDocument/2006/relationships/tags" Target="../tags/tag569.xml"/><Relationship Id="rId125" Type="http://schemas.openxmlformats.org/officeDocument/2006/relationships/tags" Target="../tags/tag574.xml"/><Relationship Id="rId141" Type="http://schemas.openxmlformats.org/officeDocument/2006/relationships/tags" Target="../tags/tag590.xml"/><Relationship Id="rId146" Type="http://schemas.openxmlformats.org/officeDocument/2006/relationships/tags" Target="../tags/tag595.xml"/><Relationship Id="rId167" Type="http://schemas.openxmlformats.org/officeDocument/2006/relationships/tags" Target="../tags/tag616.xml"/><Relationship Id="rId188" Type="http://schemas.openxmlformats.org/officeDocument/2006/relationships/tags" Target="../tags/tag637.xml"/><Relationship Id="rId7" Type="http://schemas.openxmlformats.org/officeDocument/2006/relationships/tags" Target="../tags/tag456.xml"/><Relationship Id="rId71" Type="http://schemas.openxmlformats.org/officeDocument/2006/relationships/tags" Target="../tags/tag520.xml"/><Relationship Id="rId92" Type="http://schemas.openxmlformats.org/officeDocument/2006/relationships/tags" Target="../tags/tag541.xml"/><Relationship Id="rId162" Type="http://schemas.openxmlformats.org/officeDocument/2006/relationships/tags" Target="../tags/tag611.xml"/><Relationship Id="rId183" Type="http://schemas.openxmlformats.org/officeDocument/2006/relationships/tags" Target="../tags/tag632.xml"/><Relationship Id="rId2" Type="http://schemas.openxmlformats.org/officeDocument/2006/relationships/tags" Target="../tags/tag451.xml"/><Relationship Id="rId29" Type="http://schemas.openxmlformats.org/officeDocument/2006/relationships/tags" Target="../tags/tag478.xml"/><Relationship Id="rId24" Type="http://schemas.openxmlformats.org/officeDocument/2006/relationships/tags" Target="../tags/tag473.xml"/><Relationship Id="rId40" Type="http://schemas.openxmlformats.org/officeDocument/2006/relationships/tags" Target="../tags/tag489.xml"/><Relationship Id="rId45" Type="http://schemas.openxmlformats.org/officeDocument/2006/relationships/tags" Target="../tags/tag494.xml"/><Relationship Id="rId66" Type="http://schemas.openxmlformats.org/officeDocument/2006/relationships/tags" Target="../tags/tag515.xml"/><Relationship Id="rId87" Type="http://schemas.openxmlformats.org/officeDocument/2006/relationships/tags" Target="../tags/tag536.xml"/><Relationship Id="rId110" Type="http://schemas.openxmlformats.org/officeDocument/2006/relationships/tags" Target="../tags/tag559.xml"/><Relationship Id="rId115" Type="http://schemas.openxmlformats.org/officeDocument/2006/relationships/tags" Target="../tags/tag564.xml"/><Relationship Id="rId131" Type="http://schemas.openxmlformats.org/officeDocument/2006/relationships/tags" Target="../tags/tag580.xml"/><Relationship Id="rId136" Type="http://schemas.openxmlformats.org/officeDocument/2006/relationships/tags" Target="../tags/tag585.xml"/><Relationship Id="rId157" Type="http://schemas.openxmlformats.org/officeDocument/2006/relationships/tags" Target="../tags/tag606.xml"/><Relationship Id="rId178" Type="http://schemas.openxmlformats.org/officeDocument/2006/relationships/tags" Target="../tags/tag627.xml"/><Relationship Id="rId61" Type="http://schemas.openxmlformats.org/officeDocument/2006/relationships/tags" Target="../tags/tag510.xml"/><Relationship Id="rId82" Type="http://schemas.openxmlformats.org/officeDocument/2006/relationships/tags" Target="../tags/tag531.xml"/><Relationship Id="rId152" Type="http://schemas.openxmlformats.org/officeDocument/2006/relationships/tags" Target="../tags/tag601.xml"/><Relationship Id="rId173" Type="http://schemas.openxmlformats.org/officeDocument/2006/relationships/tags" Target="../tags/tag622.xml"/><Relationship Id="rId194" Type="http://schemas.openxmlformats.org/officeDocument/2006/relationships/tags" Target="../tags/tag643.xml"/><Relationship Id="rId199" Type="http://schemas.openxmlformats.org/officeDocument/2006/relationships/tags" Target="../tags/tag648.xml"/><Relationship Id="rId203" Type="http://schemas.openxmlformats.org/officeDocument/2006/relationships/tags" Target="../tags/tag652.xml"/><Relationship Id="rId19" Type="http://schemas.openxmlformats.org/officeDocument/2006/relationships/tags" Target="../tags/tag468.xml"/><Relationship Id="rId14" Type="http://schemas.openxmlformats.org/officeDocument/2006/relationships/tags" Target="../tags/tag463.xml"/><Relationship Id="rId30" Type="http://schemas.openxmlformats.org/officeDocument/2006/relationships/tags" Target="../tags/tag479.xml"/><Relationship Id="rId35" Type="http://schemas.openxmlformats.org/officeDocument/2006/relationships/tags" Target="../tags/tag484.xml"/><Relationship Id="rId56" Type="http://schemas.openxmlformats.org/officeDocument/2006/relationships/tags" Target="../tags/tag505.xml"/><Relationship Id="rId77" Type="http://schemas.openxmlformats.org/officeDocument/2006/relationships/tags" Target="../tags/tag526.xml"/><Relationship Id="rId100" Type="http://schemas.openxmlformats.org/officeDocument/2006/relationships/tags" Target="../tags/tag549.xml"/><Relationship Id="rId105" Type="http://schemas.openxmlformats.org/officeDocument/2006/relationships/tags" Target="../tags/tag554.xml"/><Relationship Id="rId126" Type="http://schemas.openxmlformats.org/officeDocument/2006/relationships/tags" Target="../tags/tag575.xml"/><Relationship Id="rId147" Type="http://schemas.openxmlformats.org/officeDocument/2006/relationships/tags" Target="../tags/tag596.xml"/><Relationship Id="rId168" Type="http://schemas.openxmlformats.org/officeDocument/2006/relationships/tags" Target="../tags/tag617.xml"/><Relationship Id="rId8" Type="http://schemas.openxmlformats.org/officeDocument/2006/relationships/tags" Target="../tags/tag457.xml"/><Relationship Id="rId51" Type="http://schemas.openxmlformats.org/officeDocument/2006/relationships/tags" Target="../tags/tag500.xml"/><Relationship Id="rId72" Type="http://schemas.openxmlformats.org/officeDocument/2006/relationships/tags" Target="../tags/tag521.xml"/><Relationship Id="rId93" Type="http://schemas.openxmlformats.org/officeDocument/2006/relationships/tags" Target="../tags/tag542.xml"/><Relationship Id="rId98" Type="http://schemas.openxmlformats.org/officeDocument/2006/relationships/tags" Target="../tags/tag547.xml"/><Relationship Id="rId121" Type="http://schemas.openxmlformats.org/officeDocument/2006/relationships/tags" Target="../tags/tag570.xml"/><Relationship Id="rId142" Type="http://schemas.openxmlformats.org/officeDocument/2006/relationships/tags" Target="../tags/tag591.xml"/><Relationship Id="rId163" Type="http://schemas.openxmlformats.org/officeDocument/2006/relationships/tags" Target="../tags/tag612.xml"/><Relationship Id="rId184" Type="http://schemas.openxmlformats.org/officeDocument/2006/relationships/tags" Target="../tags/tag633.xml"/><Relationship Id="rId189" Type="http://schemas.openxmlformats.org/officeDocument/2006/relationships/tags" Target="../tags/tag638.xml"/><Relationship Id="rId3" Type="http://schemas.openxmlformats.org/officeDocument/2006/relationships/tags" Target="../tags/tag452.xml"/><Relationship Id="rId25" Type="http://schemas.openxmlformats.org/officeDocument/2006/relationships/tags" Target="../tags/tag474.xml"/><Relationship Id="rId46" Type="http://schemas.openxmlformats.org/officeDocument/2006/relationships/tags" Target="../tags/tag495.xml"/><Relationship Id="rId67" Type="http://schemas.openxmlformats.org/officeDocument/2006/relationships/tags" Target="../tags/tag516.xml"/><Relationship Id="rId116" Type="http://schemas.openxmlformats.org/officeDocument/2006/relationships/tags" Target="../tags/tag565.xml"/><Relationship Id="rId137" Type="http://schemas.openxmlformats.org/officeDocument/2006/relationships/tags" Target="../tags/tag586.xml"/><Relationship Id="rId158" Type="http://schemas.openxmlformats.org/officeDocument/2006/relationships/tags" Target="../tags/tag607.xml"/><Relationship Id="rId20" Type="http://schemas.openxmlformats.org/officeDocument/2006/relationships/tags" Target="../tags/tag469.xml"/><Relationship Id="rId41" Type="http://schemas.openxmlformats.org/officeDocument/2006/relationships/tags" Target="../tags/tag490.xml"/><Relationship Id="rId62" Type="http://schemas.openxmlformats.org/officeDocument/2006/relationships/tags" Target="../tags/tag511.xml"/><Relationship Id="rId83" Type="http://schemas.openxmlformats.org/officeDocument/2006/relationships/tags" Target="../tags/tag532.xml"/><Relationship Id="rId88" Type="http://schemas.openxmlformats.org/officeDocument/2006/relationships/tags" Target="../tags/tag537.xml"/><Relationship Id="rId111" Type="http://schemas.openxmlformats.org/officeDocument/2006/relationships/tags" Target="../tags/tag560.xml"/><Relationship Id="rId132" Type="http://schemas.openxmlformats.org/officeDocument/2006/relationships/tags" Target="../tags/tag581.xml"/><Relationship Id="rId153" Type="http://schemas.openxmlformats.org/officeDocument/2006/relationships/tags" Target="../tags/tag602.xml"/><Relationship Id="rId174" Type="http://schemas.openxmlformats.org/officeDocument/2006/relationships/tags" Target="../tags/tag623.xml"/><Relationship Id="rId179" Type="http://schemas.openxmlformats.org/officeDocument/2006/relationships/tags" Target="../tags/tag628.xml"/><Relationship Id="rId195" Type="http://schemas.openxmlformats.org/officeDocument/2006/relationships/tags" Target="../tags/tag644.xml"/><Relationship Id="rId190" Type="http://schemas.openxmlformats.org/officeDocument/2006/relationships/tags" Target="../tags/tag639.xml"/><Relationship Id="rId204" Type="http://schemas.openxmlformats.org/officeDocument/2006/relationships/slideLayout" Target="../slideLayouts/slideLayout2.xml"/><Relationship Id="rId15" Type="http://schemas.openxmlformats.org/officeDocument/2006/relationships/tags" Target="../tags/tag464.xml"/><Relationship Id="rId36" Type="http://schemas.openxmlformats.org/officeDocument/2006/relationships/tags" Target="../tags/tag485.xml"/><Relationship Id="rId57" Type="http://schemas.openxmlformats.org/officeDocument/2006/relationships/tags" Target="../tags/tag506.xml"/><Relationship Id="rId106" Type="http://schemas.openxmlformats.org/officeDocument/2006/relationships/tags" Target="../tags/tag555.xml"/><Relationship Id="rId127" Type="http://schemas.openxmlformats.org/officeDocument/2006/relationships/tags" Target="../tags/tag576.xml"/><Relationship Id="rId10" Type="http://schemas.openxmlformats.org/officeDocument/2006/relationships/tags" Target="../tags/tag459.xml"/><Relationship Id="rId31" Type="http://schemas.openxmlformats.org/officeDocument/2006/relationships/tags" Target="../tags/tag480.xml"/><Relationship Id="rId52" Type="http://schemas.openxmlformats.org/officeDocument/2006/relationships/tags" Target="../tags/tag501.xml"/><Relationship Id="rId73" Type="http://schemas.openxmlformats.org/officeDocument/2006/relationships/tags" Target="../tags/tag522.xml"/><Relationship Id="rId78" Type="http://schemas.openxmlformats.org/officeDocument/2006/relationships/tags" Target="../tags/tag527.xml"/><Relationship Id="rId94" Type="http://schemas.openxmlformats.org/officeDocument/2006/relationships/tags" Target="../tags/tag543.xml"/><Relationship Id="rId99" Type="http://schemas.openxmlformats.org/officeDocument/2006/relationships/tags" Target="../tags/tag548.xml"/><Relationship Id="rId101" Type="http://schemas.openxmlformats.org/officeDocument/2006/relationships/tags" Target="../tags/tag550.xml"/><Relationship Id="rId122" Type="http://schemas.openxmlformats.org/officeDocument/2006/relationships/tags" Target="../tags/tag571.xml"/><Relationship Id="rId143" Type="http://schemas.openxmlformats.org/officeDocument/2006/relationships/tags" Target="../tags/tag592.xml"/><Relationship Id="rId148" Type="http://schemas.openxmlformats.org/officeDocument/2006/relationships/tags" Target="../tags/tag597.xml"/><Relationship Id="rId164" Type="http://schemas.openxmlformats.org/officeDocument/2006/relationships/tags" Target="../tags/tag613.xml"/><Relationship Id="rId169" Type="http://schemas.openxmlformats.org/officeDocument/2006/relationships/tags" Target="../tags/tag618.xml"/><Relationship Id="rId185" Type="http://schemas.openxmlformats.org/officeDocument/2006/relationships/tags" Target="../tags/tag634.xml"/><Relationship Id="rId4" Type="http://schemas.openxmlformats.org/officeDocument/2006/relationships/tags" Target="../tags/tag453.xml"/><Relationship Id="rId9" Type="http://schemas.openxmlformats.org/officeDocument/2006/relationships/tags" Target="../tags/tag458.xml"/><Relationship Id="rId180" Type="http://schemas.openxmlformats.org/officeDocument/2006/relationships/tags" Target="../tags/tag629.xml"/><Relationship Id="rId26" Type="http://schemas.openxmlformats.org/officeDocument/2006/relationships/tags" Target="../tags/tag475.xml"/><Relationship Id="rId47" Type="http://schemas.openxmlformats.org/officeDocument/2006/relationships/tags" Target="../tags/tag496.xml"/><Relationship Id="rId68" Type="http://schemas.openxmlformats.org/officeDocument/2006/relationships/tags" Target="../tags/tag517.xml"/><Relationship Id="rId89" Type="http://schemas.openxmlformats.org/officeDocument/2006/relationships/tags" Target="../tags/tag538.xml"/><Relationship Id="rId112" Type="http://schemas.openxmlformats.org/officeDocument/2006/relationships/tags" Target="../tags/tag561.xml"/><Relationship Id="rId133" Type="http://schemas.openxmlformats.org/officeDocument/2006/relationships/tags" Target="../tags/tag582.xml"/><Relationship Id="rId154" Type="http://schemas.openxmlformats.org/officeDocument/2006/relationships/tags" Target="../tags/tag603.xml"/><Relationship Id="rId175" Type="http://schemas.openxmlformats.org/officeDocument/2006/relationships/tags" Target="../tags/tag6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665.xml"/><Relationship Id="rId18" Type="http://schemas.openxmlformats.org/officeDocument/2006/relationships/tags" Target="../tags/tag670.xml"/><Relationship Id="rId26" Type="http://schemas.openxmlformats.org/officeDocument/2006/relationships/tags" Target="../tags/tag678.xml"/><Relationship Id="rId39" Type="http://schemas.openxmlformats.org/officeDocument/2006/relationships/tags" Target="../tags/tag691.xml"/><Relationship Id="rId21" Type="http://schemas.openxmlformats.org/officeDocument/2006/relationships/tags" Target="../tags/tag673.xml"/><Relationship Id="rId34" Type="http://schemas.openxmlformats.org/officeDocument/2006/relationships/tags" Target="../tags/tag686.xml"/><Relationship Id="rId42" Type="http://schemas.openxmlformats.org/officeDocument/2006/relationships/tags" Target="../tags/tag694.xml"/><Relationship Id="rId47" Type="http://schemas.openxmlformats.org/officeDocument/2006/relationships/tags" Target="../tags/tag699.xml"/><Relationship Id="rId50" Type="http://schemas.openxmlformats.org/officeDocument/2006/relationships/tags" Target="../tags/tag702.xml"/><Relationship Id="rId55" Type="http://schemas.openxmlformats.org/officeDocument/2006/relationships/tags" Target="../tags/tag707.xml"/><Relationship Id="rId63" Type="http://schemas.openxmlformats.org/officeDocument/2006/relationships/tags" Target="../tags/tag715.xml"/><Relationship Id="rId68" Type="http://schemas.openxmlformats.org/officeDocument/2006/relationships/tags" Target="../tags/tag720.xml"/><Relationship Id="rId76" Type="http://schemas.openxmlformats.org/officeDocument/2006/relationships/tags" Target="../tags/tag728.xml"/><Relationship Id="rId84" Type="http://schemas.openxmlformats.org/officeDocument/2006/relationships/tags" Target="../tags/tag736.xml"/><Relationship Id="rId89" Type="http://schemas.openxmlformats.org/officeDocument/2006/relationships/tags" Target="../tags/tag741.xml"/><Relationship Id="rId7" Type="http://schemas.openxmlformats.org/officeDocument/2006/relationships/tags" Target="../tags/tag659.xml"/><Relationship Id="rId71" Type="http://schemas.openxmlformats.org/officeDocument/2006/relationships/tags" Target="../tags/tag723.xml"/><Relationship Id="rId92" Type="http://schemas.openxmlformats.org/officeDocument/2006/relationships/tags" Target="../tags/tag744.xml"/><Relationship Id="rId2" Type="http://schemas.openxmlformats.org/officeDocument/2006/relationships/tags" Target="../tags/tag654.xml"/><Relationship Id="rId16" Type="http://schemas.openxmlformats.org/officeDocument/2006/relationships/tags" Target="../tags/tag668.xml"/><Relationship Id="rId29" Type="http://schemas.openxmlformats.org/officeDocument/2006/relationships/tags" Target="../tags/tag681.xml"/><Relationship Id="rId11" Type="http://schemas.openxmlformats.org/officeDocument/2006/relationships/tags" Target="../tags/tag663.xml"/><Relationship Id="rId24" Type="http://schemas.openxmlformats.org/officeDocument/2006/relationships/tags" Target="../tags/tag676.xml"/><Relationship Id="rId32" Type="http://schemas.openxmlformats.org/officeDocument/2006/relationships/tags" Target="../tags/tag684.xml"/><Relationship Id="rId37" Type="http://schemas.openxmlformats.org/officeDocument/2006/relationships/tags" Target="../tags/tag689.xml"/><Relationship Id="rId40" Type="http://schemas.openxmlformats.org/officeDocument/2006/relationships/tags" Target="../tags/tag692.xml"/><Relationship Id="rId45" Type="http://schemas.openxmlformats.org/officeDocument/2006/relationships/tags" Target="../tags/tag697.xml"/><Relationship Id="rId53" Type="http://schemas.openxmlformats.org/officeDocument/2006/relationships/tags" Target="../tags/tag705.xml"/><Relationship Id="rId58" Type="http://schemas.openxmlformats.org/officeDocument/2006/relationships/tags" Target="../tags/tag710.xml"/><Relationship Id="rId66" Type="http://schemas.openxmlformats.org/officeDocument/2006/relationships/tags" Target="../tags/tag718.xml"/><Relationship Id="rId74" Type="http://schemas.openxmlformats.org/officeDocument/2006/relationships/tags" Target="../tags/tag726.xml"/><Relationship Id="rId79" Type="http://schemas.openxmlformats.org/officeDocument/2006/relationships/tags" Target="../tags/tag731.xml"/><Relationship Id="rId87" Type="http://schemas.openxmlformats.org/officeDocument/2006/relationships/tags" Target="../tags/tag739.xml"/><Relationship Id="rId5" Type="http://schemas.openxmlformats.org/officeDocument/2006/relationships/tags" Target="../tags/tag657.xml"/><Relationship Id="rId61" Type="http://schemas.openxmlformats.org/officeDocument/2006/relationships/tags" Target="../tags/tag713.xml"/><Relationship Id="rId82" Type="http://schemas.openxmlformats.org/officeDocument/2006/relationships/tags" Target="../tags/tag734.xml"/><Relationship Id="rId90" Type="http://schemas.openxmlformats.org/officeDocument/2006/relationships/tags" Target="../tags/tag742.xml"/><Relationship Id="rId19" Type="http://schemas.openxmlformats.org/officeDocument/2006/relationships/tags" Target="../tags/tag671.xml"/><Relationship Id="rId14" Type="http://schemas.openxmlformats.org/officeDocument/2006/relationships/tags" Target="../tags/tag666.xml"/><Relationship Id="rId22" Type="http://schemas.openxmlformats.org/officeDocument/2006/relationships/tags" Target="../tags/tag674.xml"/><Relationship Id="rId27" Type="http://schemas.openxmlformats.org/officeDocument/2006/relationships/tags" Target="../tags/tag679.xml"/><Relationship Id="rId30" Type="http://schemas.openxmlformats.org/officeDocument/2006/relationships/tags" Target="../tags/tag682.xml"/><Relationship Id="rId35" Type="http://schemas.openxmlformats.org/officeDocument/2006/relationships/tags" Target="../tags/tag687.xml"/><Relationship Id="rId43" Type="http://schemas.openxmlformats.org/officeDocument/2006/relationships/tags" Target="../tags/tag695.xml"/><Relationship Id="rId48" Type="http://schemas.openxmlformats.org/officeDocument/2006/relationships/tags" Target="../tags/tag700.xml"/><Relationship Id="rId56" Type="http://schemas.openxmlformats.org/officeDocument/2006/relationships/tags" Target="../tags/tag708.xml"/><Relationship Id="rId64" Type="http://schemas.openxmlformats.org/officeDocument/2006/relationships/tags" Target="../tags/tag716.xml"/><Relationship Id="rId69" Type="http://schemas.openxmlformats.org/officeDocument/2006/relationships/tags" Target="../tags/tag721.xml"/><Relationship Id="rId77" Type="http://schemas.openxmlformats.org/officeDocument/2006/relationships/tags" Target="../tags/tag729.xml"/><Relationship Id="rId8" Type="http://schemas.openxmlformats.org/officeDocument/2006/relationships/tags" Target="../tags/tag660.xml"/><Relationship Id="rId51" Type="http://schemas.openxmlformats.org/officeDocument/2006/relationships/tags" Target="../tags/tag703.xml"/><Relationship Id="rId72" Type="http://schemas.openxmlformats.org/officeDocument/2006/relationships/tags" Target="../tags/tag724.xml"/><Relationship Id="rId80" Type="http://schemas.openxmlformats.org/officeDocument/2006/relationships/tags" Target="../tags/tag732.xml"/><Relationship Id="rId85" Type="http://schemas.openxmlformats.org/officeDocument/2006/relationships/tags" Target="../tags/tag737.xml"/><Relationship Id="rId93" Type="http://schemas.openxmlformats.org/officeDocument/2006/relationships/tags" Target="../tags/tag745.xml"/><Relationship Id="rId3" Type="http://schemas.openxmlformats.org/officeDocument/2006/relationships/tags" Target="../tags/tag655.xml"/><Relationship Id="rId12" Type="http://schemas.openxmlformats.org/officeDocument/2006/relationships/tags" Target="../tags/tag664.xml"/><Relationship Id="rId17" Type="http://schemas.openxmlformats.org/officeDocument/2006/relationships/tags" Target="../tags/tag669.xml"/><Relationship Id="rId25" Type="http://schemas.openxmlformats.org/officeDocument/2006/relationships/tags" Target="../tags/tag677.xml"/><Relationship Id="rId33" Type="http://schemas.openxmlformats.org/officeDocument/2006/relationships/tags" Target="../tags/tag685.xml"/><Relationship Id="rId38" Type="http://schemas.openxmlformats.org/officeDocument/2006/relationships/tags" Target="../tags/tag690.xml"/><Relationship Id="rId46" Type="http://schemas.openxmlformats.org/officeDocument/2006/relationships/tags" Target="../tags/tag698.xml"/><Relationship Id="rId59" Type="http://schemas.openxmlformats.org/officeDocument/2006/relationships/tags" Target="../tags/tag711.xml"/><Relationship Id="rId67" Type="http://schemas.openxmlformats.org/officeDocument/2006/relationships/tags" Target="../tags/tag719.xml"/><Relationship Id="rId20" Type="http://schemas.openxmlformats.org/officeDocument/2006/relationships/tags" Target="../tags/tag672.xml"/><Relationship Id="rId41" Type="http://schemas.openxmlformats.org/officeDocument/2006/relationships/tags" Target="../tags/tag693.xml"/><Relationship Id="rId54" Type="http://schemas.openxmlformats.org/officeDocument/2006/relationships/tags" Target="../tags/tag706.xml"/><Relationship Id="rId62" Type="http://schemas.openxmlformats.org/officeDocument/2006/relationships/tags" Target="../tags/tag714.xml"/><Relationship Id="rId70" Type="http://schemas.openxmlformats.org/officeDocument/2006/relationships/tags" Target="../tags/tag722.xml"/><Relationship Id="rId75" Type="http://schemas.openxmlformats.org/officeDocument/2006/relationships/tags" Target="../tags/tag727.xml"/><Relationship Id="rId83" Type="http://schemas.openxmlformats.org/officeDocument/2006/relationships/tags" Target="../tags/tag735.xml"/><Relationship Id="rId88" Type="http://schemas.openxmlformats.org/officeDocument/2006/relationships/tags" Target="../tags/tag740.xml"/><Relationship Id="rId91" Type="http://schemas.openxmlformats.org/officeDocument/2006/relationships/tags" Target="../tags/tag743.xml"/><Relationship Id="rId1" Type="http://schemas.openxmlformats.org/officeDocument/2006/relationships/tags" Target="../tags/tag653.xml"/><Relationship Id="rId6" Type="http://schemas.openxmlformats.org/officeDocument/2006/relationships/tags" Target="../tags/tag658.xml"/><Relationship Id="rId15" Type="http://schemas.openxmlformats.org/officeDocument/2006/relationships/tags" Target="../tags/tag667.xml"/><Relationship Id="rId23" Type="http://schemas.openxmlformats.org/officeDocument/2006/relationships/tags" Target="../tags/tag675.xml"/><Relationship Id="rId28" Type="http://schemas.openxmlformats.org/officeDocument/2006/relationships/tags" Target="../tags/tag680.xml"/><Relationship Id="rId36" Type="http://schemas.openxmlformats.org/officeDocument/2006/relationships/tags" Target="../tags/tag688.xml"/><Relationship Id="rId49" Type="http://schemas.openxmlformats.org/officeDocument/2006/relationships/tags" Target="../tags/tag701.xml"/><Relationship Id="rId57" Type="http://schemas.openxmlformats.org/officeDocument/2006/relationships/tags" Target="../tags/tag709.xml"/><Relationship Id="rId10" Type="http://schemas.openxmlformats.org/officeDocument/2006/relationships/tags" Target="../tags/tag662.xml"/><Relationship Id="rId31" Type="http://schemas.openxmlformats.org/officeDocument/2006/relationships/tags" Target="../tags/tag683.xml"/><Relationship Id="rId44" Type="http://schemas.openxmlformats.org/officeDocument/2006/relationships/tags" Target="../tags/tag696.xml"/><Relationship Id="rId52" Type="http://schemas.openxmlformats.org/officeDocument/2006/relationships/tags" Target="../tags/tag704.xml"/><Relationship Id="rId60" Type="http://schemas.openxmlformats.org/officeDocument/2006/relationships/tags" Target="../tags/tag712.xml"/><Relationship Id="rId65" Type="http://schemas.openxmlformats.org/officeDocument/2006/relationships/tags" Target="../tags/tag717.xml"/><Relationship Id="rId73" Type="http://schemas.openxmlformats.org/officeDocument/2006/relationships/tags" Target="../tags/tag725.xml"/><Relationship Id="rId78" Type="http://schemas.openxmlformats.org/officeDocument/2006/relationships/tags" Target="../tags/tag730.xml"/><Relationship Id="rId81" Type="http://schemas.openxmlformats.org/officeDocument/2006/relationships/tags" Target="../tags/tag733.xml"/><Relationship Id="rId86" Type="http://schemas.openxmlformats.org/officeDocument/2006/relationships/tags" Target="../tags/tag738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656.xml"/><Relationship Id="rId9" Type="http://schemas.openxmlformats.org/officeDocument/2006/relationships/tags" Target="../tags/tag66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48.xml"/><Relationship Id="rId2" Type="http://schemas.openxmlformats.org/officeDocument/2006/relationships/tags" Target="../tags/tag747.xml"/><Relationship Id="rId1" Type="http://schemas.openxmlformats.org/officeDocument/2006/relationships/tags" Target="../tags/tag7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49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762.xml"/><Relationship Id="rId18" Type="http://schemas.openxmlformats.org/officeDocument/2006/relationships/tags" Target="../tags/tag767.xml"/><Relationship Id="rId26" Type="http://schemas.openxmlformats.org/officeDocument/2006/relationships/tags" Target="../tags/tag775.xml"/><Relationship Id="rId39" Type="http://schemas.openxmlformats.org/officeDocument/2006/relationships/tags" Target="../tags/tag788.xml"/><Relationship Id="rId21" Type="http://schemas.openxmlformats.org/officeDocument/2006/relationships/tags" Target="../tags/tag770.xml"/><Relationship Id="rId34" Type="http://schemas.openxmlformats.org/officeDocument/2006/relationships/tags" Target="../tags/tag783.xml"/><Relationship Id="rId42" Type="http://schemas.openxmlformats.org/officeDocument/2006/relationships/tags" Target="../tags/tag791.xml"/><Relationship Id="rId47" Type="http://schemas.openxmlformats.org/officeDocument/2006/relationships/tags" Target="../tags/tag796.xml"/><Relationship Id="rId50" Type="http://schemas.openxmlformats.org/officeDocument/2006/relationships/tags" Target="../tags/tag799.xml"/><Relationship Id="rId55" Type="http://schemas.openxmlformats.org/officeDocument/2006/relationships/tags" Target="../tags/tag804.xml"/><Relationship Id="rId63" Type="http://schemas.openxmlformats.org/officeDocument/2006/relationships/tags" Target="../tags/tag812.xml"/><Relationship Id="rId68" Type="http://schemas.openxmlformats.org/officeDocument/2006/relationships/tags" Target="../tags/tag817.xml"/><Relationship Id="rId76" Type="http://schemas.openxmlformats.org/officeDocument/2006/relationships/tags" Target="../tags/tag825.xml"/><Relationship Id="rId84" Type="http://schemas.openxmlformats.org/officeDocument/2006/relationships/tags" Target="../tags/tag833.xml"/><Relationship Id="rId89" Type="http://schemas.openxmlformats.org/officeDocument/2006/relationships/tags" Target="../tags/tag838.xml"/><Relationship Id="rId7" Type="http://schemas.openxmlformats.org/officeDocument/2006/relationships/tags" Target="../tags/tag756.xml"/><Relationship Id="rId71" Type="http://schemas.openxmlformats.org/officeDocument/2006/relationships/tags" Target="../tags/tag820.xml"/><Relationship Id="rId92" Type="http://schemas.openxmlformats.org/officeDocument/2006/relationships/tags" Target="../tags/tag841.xml"/><Relationship Id="rId2" Type="http://schemas.openxmlformats.org/officeDocument/2006/relationships/tags" Target="../tags/tag751.xml"/><Relationship Id="rId16" Type="http://schemas.openxmlformats.org/officeDocument/2006/relationships/tags" Target="../tags/tag765.xml"/><Relationship Id="rId29" Type="http://schemas.openxmlformats.org/officeDocument/2006/relationships/tags" Target="../tags/tag778.xml"/><Relationship Id="rId11" Type="http://schemas.openxmlformats.org/officeDocument/2006/relationships/tags" Target="../tags/tag760.xml"/><Relationship Id="rId24" Type="http://schemas.openxmlformats.org/officeDocument/2006/relationships/tags" Target="../tags/tag773.xml"/><Relationship Id="rId32" Type="http://schemas.openxmlformats.org/officeDocument/2006/relationships/tags" Target="../tags/tag781.xml"/><Relationship Id="rId37" Type="http://schemas.openxmlformats.org/officeDocument/2006/relationships/tags" Target="../tags/tag786.xml"/><Relationship Id="rId40" Type="http://schemas.openxmlformats.org/officeDocument/2006/relationships/tags" Target="../tags/tag789.xml"/><Relationship Id="rId45" Type="http://schemas.openxmlformats.org/officeDocument/2006/relationships/tags" Target="../tags/tag794.xml"/><Relationship Id="rId53" Type="http://schemas.openxmlformats.org/officeDocument/2006/relationships/tags" Target="../tags/tag802.xml"/><Relationship Id="rId58" Type="http://schemas.openxmlformats.org/officeDocument/2006/relationships/tags" Target="../tags/tag807.xml"/><Relationship Id="rId66" Type="http://schemas.openxmlformats.org/officeDocument/2006/relationships/tags" Target="../tags/tag815.xml"/><Relationship Id="rId74" Type="http://schemas.openxmlformats.org/officeDocument/2006/relationships/tags" Target="../tags/tag823.xml"/><Relationship Id="rId79" Type="http://schemas.openxmlformats.org/officeDocument/2006/relationships/tags" Target="../tags/tag828.xml"/><Relationship Id="rId87" Type="http://schemas.openxmlformats.org/officeDocument/2006/relationships/tags" Target="../tags/tag836.xml"/><Relationship Id="rId5" Type="http://schemas.openxmlformats.org/officeDocument/2006/relationships/tags" Target="../tags/tag754.xml"/><Relationship Id="rId61" Type="http://schemas.openxmlformats.org/officeDocument/2006/relationships/tags" Target="../tags/tag810.xml"/><Relationship Id="rId82" Type="http://schemas.openxmlformats.org/officeDocument/2006/relationships/tags" Target="../tags/tag831.xml"/><Relationship Id="rId90" Type="http://schemas.openxmlformats.org/officeDocument/2006/relationships/tags" Target="../tags/tag839.xml"/><Relationship Id="rId19" Type="http://schemas.openxmlformats.org/officeDocument/2006/relationships/tags" Target="../tags/tag768.xml"/><Relationship Id="rId14" Type="http://schemas.openxmlformats.org/officeDocument/2006/relationships/tags" Target="../tags/tag763.xml"/><Relationship Id="rId22" Type="http://schemas.openxmlformats.org/officeDocument/2006/relationships/tags" Target="../tags/tag771.xml"/><Relationship Id="rId27" Type="http://schemas.openxmlformats.org/officeDocument/2006/relationships/tags" Target="../tags/tag776.xml"/><Relationship Id="rId30" Type="http://schemas.openxmlformats.org/officeDocument/2006/relationships/tags" Target="../tags/tag779.xml"/><Relationship Id="rId35" Type="http://schemas.openxmlformats.org/officeDocument/2006/relationships/tags" Target="../tags/tag784.xml"/><Relationship Id="rId43" Type="http://schemas.openxmlformats.org/officeDocument/2006/relationships/tags" Target="../tags/tag792.xml"/><Relationship Id="rId48" Type="http://schemas.openxmlformats.org/officeDocument/2006/relationships/tags" Target="../tags/tag797.xml"/><Relationship Id="rId56" Type="http://schemas.openxmlformats.org/officeDocument/2006/relationships/tags" Target="../tags/tag805.xml"/><Relationship Id="rId64" Type="http://schemas.openxmlformats.org/officeDocument/2006/relationships/tags" Target="../tags/tag813.xml"/><Relationship Id="rId69" Type="http://schemas.openxmlformats.org/officeDocument/2006/relationships/tags" Target="../tags/tag818.xml"/><Relationship Id="rId77" Type="http://schemas.openxmlformats.org/officeDocument/2006/relationships/tags" Target="../tags/tag826.xml"/><Relationship Id="rId8" Type="http://schemas.openxmlformats.org/officeDocument/2006/relationships/tags" Target="../tags/tag757.xml"/><Relationship Id="rId51" Type="http://schemas.openxmlformats.org/officeDocument/2006/relationships/tags" Target="../tags/tag800.xml"/><Relationship Id="rId72" Type="http://schemas.openxmlformats.org/officeDocument/2006/relationships/tags" Target="../tags/tag821.xml"/><Relationship Id="rId80" Type="http://schemas.openxmlformats.org/officeDocument/2006/relationships/tags" Target="../tags/tag829.xml"/><Relationship Id="rId85" Type="http://schemas.openxmlformats.org/officeDocument/2006/relationships/tags" Target="../tags/tag834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752.xml"/><Relationship Id="rId12" Type="http://schemas.openxmlformats.org/officeDocument/2006/relationships/tags" Target="../tags/tag761.xml"/><Relationship Id="rId17" Type="http://schemas.openxmlformats.org/officeDocument/2006/relationships/tags" Target="../tags/tag766.xml"/><Relationship Id="rId25" Type="http://schemas.openxmlformats.org/officeDocument/2006/relationships/tags" Target="../tags/tag774.xml"/><Relationship Id="rId33" Type="http://schemas.openxmlformats.org/officeDocument/2006/relationships/tags" Target="../tags/tag782.xml"/><Relationship Id="rId38" Type="http://schemas.openxmlformats.org/officeDocument/2006/relationships/tags" Target="../tags/tag787.xml"/><Relationship Id="rId46" Type="http://schemas.openxmlformats.org/officeDocument/2006/relationships/tags" Target="../tags/tag795.xml"/><Relationship Id="rId59" Type="http://schemas.openxmlformats.org/officeDocument/2006/relationships/tags" Target="../tags/tag808.xml"/><Relationship Id="rId67" Type="http://schemas.openxmlformats.org/officeDocument/2006/relationships/tags" Target="../tags/tag816.xml"/><Relationship Id="rId20" Type="http://schemas.openxmlformats.org/officeDocument/2006/relationships/tags" Target="../tags/tag769.xml"/><Relationship Id="rId41" Type="http://schemas.openxmlformats.org/officeDocument/2006/relationships/tags" Target="../tags/tag790.xml"/><Relationship Id="rId54" Type="http://schemas.openxmlformats.org/officeDocument/2006/relationships/tags" Target="../tags/tag803.xml"/><Relationship Id="rId62" Type="http://schemas.openxmlformats.org/officeDocument/2006/relationships/tags" Target="../tags/tag811.xml"/><Relationship Id="rId70" Type="http://schemas.openxmlformats.org/officeDocument/2006/relationships/tags" Target="../tags/tag819.xml"/><Relationship Id="rId75" Type="http://schemas.openxmlformats.org/officeDocument/2006/relationships/tags" Target="../tags/tag824.xml"/><Relationship Id="rId83" Type="http://schemas.openxmlformats.org/officeDocument/2006/relationships/tags" Target="../tags/tag832.xml"/><Relationship Id="rId88" Type="http://schemas.openxmlformats.org/officeDocument/2006/relationships/tags" Target="../tags/tag837.xml"/><Relationship Id="rId91" Type="http://schemas.openxmlformats.org/officeDocument/2006/relationships/tags" Target="../tags/tag840.xml"/><Relationship Id="rId1" Type="http://schemas.openxmlformats.org/officeDocument/2006/relationships/tags" Target="../tags/tag750.xml"/><Relationship Id="rId6" Type="http://schemas.openxmlformats.org/officeDocument/2006/relationships/tags" Target="../tags/tag755.xml"/><Relationship Id="rId15" Type="http://schemas.openxmlformats.org/officeDocument/2006/relationships/tags" Target="../tags/tag764.xml"/><Relationship Id="rId23" Type="http://schemas.openxmlformats.org/officeDocument/2006/relationships/tags" Target="../tags/tag772.xml"/><Relationship Id="rId28" Type="http://schemas.openxmlformats.org/officeDocument/2006/relationships/tags" Target="../tags/tag777.xml"/><Relationship Id="rId36" Type="http://schemas.openxmlformats.org/officeDocument/2006/relationships/tags" Target="../tags/tag785.xml"/><Relationship Id="rId49" Type="http://schemas.openxmlformats.org/officeDocument/2006/relationships/tags" Target="../tags/tag798.xml"/><Relationship Id="rId57" Type="http://schemas.openxmlformats.org/officeDocument/2006/relationships/tags" Target="../tags/tag806.xml"/><Relationship Id="rId10" Type="http://schemas.openxmlformats.org/officeDocument/2006/relationships/tags" Target="../tags/tag759.xml"/><Relationship Id="rId31" Type="http://schemas.openxmlformats.org/officeDocument/2006/relationships/tags" Target="../tags/tag780.xml"/><Relationship Id="rId44" Type="http://schemas.openxmlformats.org/officeDocument/2006/relationships/tags" Target="../tags/tag793.xml"/><Relationship Id="rId52" Type="http://schemas.openxmlformats.org/officeDocument/2006/relationships/tags" Target="../tags/tag801.xml"/><Relationship Id="rId60" Type="http://schemas.openxmlformats.org/officeDocument/2006/relationships/tags" Target="../tags/tag809.xml"/><Relationship Id="rId65" Type="http://schemas.openxmlformats.org/officeDocument/2006/relationships/tags" Target="../tags/tag814.xml"/><Relationship Id="rId73" Type="http://schemas.openxmlformats.org/officeDocument/2006/relationships/tags" Target="../tags/tag822.xml"/><Relationship Id="rId78" Type="http://schemas.openxmlformats.org/officeDocument/2006/relationships/tags" Target="../tags/tag827.xml"/><Relationship Id="rId81" Type="http://schemas.openxmlformats.org/officeDocument/2006/relationships/tags" Target="../tags/tag830.xml"/><Relationship Id="rId86" Type="http://schemas.openxmlformats.org/officeDocument/2006/relationships/tags" Target="../tags/tag835.xml"/><Relationship Id="rId4" Type="http://schemas.openxmlformats.org/officeDocument/2006/relationships/tags" Target="../tags/tag753.xml"/><Relationship Id="rId9" Type="http://schemas.openxmlformats.org/officeDocument/2006/relationships/tags" Target="../tags/tag758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854.xml"/><Relationship Id="rId18" Type="http://schemas.openxmlformats.org/officeDocument/2006/relationships/tags" Target="../tags/tag859.xml"/><Relationship Id="rId26" Type="http://schemas.openxmlformats.org/officeDocument/2006/relationships/tags" Target="../tags/tag867.xml"/><Relationship Id="rId39" Type="http://schemas.openxmlformats.org/officeDocument/2006/relationships/tags" Target="../tags/tag880.xml"/><Relationship Id="rId21" Type="http://schemas.openxmlformats.org/officeDocument/2006/relationships/tags" Target="../tags/tag862.xml"/><Relationship Id="rId34" Type="http://schemas.openxmlformats.org/officeDocument/2006/relationships/tags" Target="../tags/tag875.xml"/><Relationship Id="rId42" Type="http://schemas.openxmlformats.org/officeDocument/2006/relationships/tags" Target="../tags/tag883.xml"/><Relationship Id="rId47" Type="http://schemas.openxmlformats.org/officeDocument/2006/relationships/tags" Target="../tags/tag888.xml"/><Relationship Id="rId50" Type="http://schemas.openxmlformats.org/officeDocument/2006/relationships/tags" Target="../tags/tag891.xml"/><Relationship Id="rId55" Type="http://schemas.openxmlformats.org/officeDocument/2006/relationships/tags" Target="../tags/tag896.xml"/><Relationship Id="rId63" Type="http://schemas.openxmlformats.org/officeDocument/2006/relationships/tags" Target="../tags/tag904.xml"/><Relationship Id="rId68" Type="http://schemas.openxmlformats.org/officeDocument/2006/relationships/tags" Target="../tags/tag909.xml"/><Relationship Id="rId76" Type="http://schemas.openxmlformats.org/officeDocument/2006/relationships/tags" Target="../tags/tag917.xml"/><Relationship Id="rId7" Type="http://schemas.openxmlformats.org/officeDocument/2006/relationships/tags" Target="../tags/tag848.xml"/><Relationship Id="rId71" Type="http://schemas.openxmlformats.org/officeDocument/2006/relationships/tags" Target="../tags/tag912.xml"/><Relationship Id="rId2" Type="http://schemas.openxmlformats.org/officeDocument/2006/relationships/tags" Target="../tags/tag843.xml"/><Relationship Id="rId16" Type="http://schemas.openxmlformats.org/officeDocument/2006/relationships/tags" Target="../tags/tag857.xml"/><Relationship Id="rId29" Type="http://schemas.openxmlformats.org/officeDocument/2006/relationships/tags" Target="../tags/tag870.xml"/><Relationship Id="rId11" Type="http://schemas.openxmlformats.org/officeDocument/2006/relationships/tags" Target="../tags/tag852.xml"/><Relationship Id="rId24" Type="http://schemas.openxmlformats.org/officeDocument/2006/relationships/tags" Target="../tags/tag865.xml"/><Relationship Id="rId32" Type="http://schemas.openxmlformats.org/officeDocument/2006/relationships/tags" Target="../tags/tag873.xml"/><Relationship Id="rId37" Type="http://schemas.openxmlformats.org/officeDocument/2006/relationships/tags" Target="../tags/tag878.xml"/><Relationship Id="rId40" Type="http://schemas.openxmlformats.org/officeDocument/2006/relationships/tags" Target="../tags/tag881.xml"/><Relationship Id="rId45" Type="http://schemas.openxmlformats.org/officeDocument/2006/relationships/tags" Target="../tags/tag886.xml"/><Relationship Id="rId53" Type="http://schemas.openxmlformats.org/officeDocument/2006/relationships/tags" Target="../tags/tag894.xml"/><Relationship Id="rId58" Type="http://schemas.openxmlformats.org/officeDocument/2006/relationships/tags" Target="../tags/tag899.xml"/><Relationship Id="rId66" Type="http://schemas.openxmlformats.org/officeDocument/2006/relationships/tags" Target="../tags/tag907.xml"/><Relationship Id="rId74" Type="http://schemas.openxmlformats.org/officeDocument/2006/relationships/tags" Target="../tags/tag915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846.xml"/><Relationship Id="rId61" Type="http://schemas.openxmlformats.org/officeDocument/2006/relationships/tags" Target="../tags/tag902.xml"/><Relationship Id="rId10" Type="http://schemas.openxmlformats.org/officeDocument/2006/relationships/tags" Target="../tags/tag851.xml"/><Relationship Id="rId19" Type="http://schemas.openxmlformats.org/officeDocument/2006/relationships/tags" Target="../tags/tag860.xml"/><Relationship Id="rId31" Type="http://schemas.openxmlformats.org/officeDocument/2006/relationships/tags" Target="../tags/tag872.xml"/><Relationship Id="rId44" Type="http://schemas.openxmlformats.org/officeDocument/2006/relationships/tags" Target="../tags/tag885.xml"/><Relationship Id="rId52" Type="http://schemas.openxmlformats.org/officeDocument/2006/relationships/tags" Target="../tags/tag893.xml"/><Relationship Id="rId60" Type="http://schemas.openxmlformats.org/officeDocument/2006/relationships/tags" Target="../tags/tag901.xml"/><Relationship Id="rId65" Type="http://schemas.openxmlformats.org/officeDocument/2006/relationships/tags" Target="../tags/tag906.xml"/><Relationship Id="rId73" Type="http://schemas.openxmlformats.org/officeDocument/2006/relationships/tags" Target="../tags/tag914.xml"/><Relationship Id="rId78" Type="http://schemas.openxmlformats.org/officeDocument/2006/relationships/tags" Target="../tags/tag919.xml"/><Relationship Id="rId4" Type="http://schemas.openxmlformats.org/officeDocument/2006/relationships/tags" Target="../tags/tag845.xml"/><Relationship Id="rId9" Type="http://schemas.openxmlformats.org/officeDocument/2006/relationships/tags" Target="../tags/tag850.xml"/><Relationship Id="rId14" Type="http://schemas.openxmlformats.org/officeDocument/2006/relationships/tags" Target="../tags/tag855.xml"/><Relationship Id="rId22" Type="http://schemas.openxmlformats.org/officeDocument/2006/relationships/tags" Target="../tags/tag863.xml"/><Relationship Id="rId27" Type="http://schemas.openxmlformats.org/officeDocument/2006/relationships/tags" Target="../tags/tag868.xml"/><Relationship Id="rId30" Type="http://schemas.openxmlformats.org/officeDocument/2006/relationships/tags" Target="../tags/tag871.xml"/><Relationship Id="rId35" Type="http://schemas.openxmlformats.org/officeDocument/2006/relationships/tags" Target="../tags/tag876.xml"/><Relationship Id="rId43" Type="http://schemas.openxmlformats.org/officeDocument/2006/relationships/tags" Target="../tags/tag884.xml"/><Relationship Id="rId48" Type="http://schemas.openxmlformats.org/officeDocument/2006/relationships/tags" Target="../tags/tag889.xml"/><Relationship Id="rId56" Type="http://schemas.openxmlformats.org/officeDocument/2006/relationships/tags" Target="../tags/tag897.xml"/><Relationship Id="rId64" Type="http://schemas.openxmlformats.org/officeDocument/2006/relationships/tags" Target="../tags/tag905.xml"/><Relationship Id="rId69" Type="http://schemas.openxmlformats.org/officeDocument/2006/relationships/tags" Target="../tags/tag910.xml"/><Relationship Id="rId77" Type="http://schemas.openxmlformats.org/officeDocument/2006/relationships/tags" Target="../tags/tag918.xml"/><Relationship Id="rId8" Type="http://schemas.openxmlformats.org/officeDocument/2006/relationships/tags" Target="../tags/tag849.xml"/><Relationship Id="rId51" Type="http://schemas.openxmlformats.org/officeDocument/2006/relationships/tags" Target="../tags/tag892.xml"/><Relationship Id="rId72" Type="http://schemas.openxmlformats.org/officeDocument/2006/relationships/tags" Target="../tags/tag913.xml"/><Relationship Id="rId3" Type="http://schemas.openxmlformats.org/officeDocument/2006/relationships/tags" Target="../tags/tag844.xml"/><Relationship Id="rId12" Type="http://schemas.openxmlformats.org/officeDocument/2006/relationships/tags" Target="../tags/tag853.xml"/><Relationship Id="rId17" Type="http://schemas.openxmlformats.org/officeDocument/2006/relationships/tags" Target="../tags/tag858.xml"/><Relationship Id="rId25" Type="http://schemas.openxmlformats.org/officeDocument/2006/relationships/tags" Target="../tags/tag866.xml"/><Relationship Id="rId33" Type="http://schemas.openxmlformats.org/officeDocument/2006/relationships/tags" Target="../tags/tag874.xml"/><Relationship Id="rId38" Type="http://schemas.openxmlformats.org/officeDocument/2006/relationships/tags" Target="../tags/tag879.xml"/><Relationship Id="rId46" Type="http://schemas.openxmlformats.org/officeDocument/2006/relationships/tags" Target="../tags/tag887.xml"/><Relationship Id="rId59" Type="http://schemas.openxmlformats.org/officeDocument/2006/relationships/tags" Target="../tags/tag900.xml"/><Relationship Id="rId67" Type="http://schemas.openxmlformats.org/officeDocument/2006/relationships/tags" Target="../tags/tag908.xml"/><Relationship Id="rId20" Type="http://schemas.openxmlformats.org/officeDocument/2006/relationships/tags" Target="../tags/tag861.xml"/><Relationship Id="rId41" Type="http://schemas.openxmlformats.org/officeDocument/2006/relationships/tags" Target="../tags/tag882.xml"/><Relationship Id="rId54" Type="http://schemas.openxmlformats.org/officeDocument/2006/relationships/tags" Target="../tags/tag895.xml"/><Relationship Id="rId62" Type="http://schemas.openxmlformats.org/officeDocument/2006/relationships/tags" Target="../tags/tag903.xml"/><Relationship Id="rId70" Type="http://schemas.openxmlformats.org/officeDocument/2006/relationships/tags" Target="../tags/tag911.xml"/><Relationship Id="rId75" Type="http://schemas.openxmlformats.org/officeDocument/2006/relationships/tags" Target="../tags/tag916.xml"/><Relationship Id="rId1" Type="http://schemas.openxmlformats.org/officeDocument/2006/relationships/tags" Target="../tags/tag842.xml"/><Relationship Id="rId6" Type="http://schemas.openxmlformats.org/officeDocument/2006/relationships/tags" Target="../tags/tag847.xml"/><Relationship Id="rId15" Type="http://schemas.openxmlformats.org/officeDocument/2006/relationships/tags" Target="../tags/tag856.xml"/><Relationship Id="rId23" Type="http://schemas.openxmlformats.org/officeDocument/2006/relationships/tags" Target="../tags/tag864.xml"/><Relationship Id="rId28" Type="http://schemas.openxmlformats.org/officeDocument/2006/relationships/tags" Target="../tags/tag869.xml"/><Relationship Id="rId36" Type="http://schemas.openxmlformats.org/officeDocument/2006/relationships/tags" Target="../tags/tag877.xml"/><Relationship Id="rId49" Type="http://schemas.openxmlformats.org/officeDocument/2006/relationships/tags" Target="../tags/tag890.xml"/><Relationship Id="rId57" Type="http://schemas.openxmlformats.org/officeDocument/2006/relationships/tags" Target="../tags/tag89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>: Disjoint Sets &amp; 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The union-find ADT for disjoint sets</a:t>
            </a:r>
          </a:p>
          <a:p>
            <a:endParaRPr lang="en-US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lecture: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76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0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4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that can “happen” 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“un-union” or “create new set” 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– implementations will exploit this small ADT</a:t>
            </a:r>
          </a:p>
          <a:p>
            <a:endParaRPr lang="en-US" dirty="0"/>
          </a:p>
          <a:p>
            <a:r>
              <a:rPr lang="en-US" dirty="0" smtClean="0"/>
              <a:t>Surprisingly useful ADT: list of applications after one example surprising one</a:t>
            </a:r>
          </a:p>
          <a:p>
            <a:pPr lvl="1"/>
            <a:r>
              <a:rPr lang="en-US" dirty="0" smtClean="0"/>
              <a:t>But not as common as dictionaries or priority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0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maze-building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2"/>
            <a:r>
              <a:rPr lang="en-US" dirty="0" smtClean="0"/>
              <a:t>Including “start” to “finish”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“bad turn” have to “undo”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418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051162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Repeatedly pick random edges to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6127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</a:t>
            </a:r>
          </a:p>
          <a:p>
            <a:pPr lvl="1" indent="-3429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have </a:t>
            </a:r>
            <a:r>
              <a:rPr lang="en-US" i="1" dirty="0" smtClean="0"/>
              <a:t>cycles</a:t>
            </a:r>
            <a:r>
              <a:rPr lang="en-US" dirty="0" smtClean="0"/>
              <a:t>, which a “good” maze avoids</a:t>
            </a:r>
          </a:p>
          <a:p>
            <a:pPr lvl="1"/>
            <a:r>
              <a:rPr lang="en-US" dirty="0" smtClean="0"/>
              <a:t>Want one solution and no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3657600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6" name="Freeform 52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2917825" y="3536950"/>
              <a:ext cx="1949450" cy="2251075"/>
            </a:xfrm>
            <a:custGeom>
              <a:avLst/>
              <a:gdLst>
                <a:gd name="T0" fmla="*/ 2147483647 w 1228"/>
                <a:gd name="T1" fmla="*/ 2147483647 h 1418"/>
                <a:gd name="T2" fmla="*/ 2147483647 w 1228"/>
                <a:gd name="T3" fmla="*/ 2147483647 h 1418"/>
                <a:gd name="T4" fmla="*/ 0 w 1228"/>
                <a:gd name="T5" fmla="*/ 2147483647 h 1418"/>
                <a:gd name="T6" fmla="*/ 2147483647 w 1228"/>
                <a:gd name="T7" fmla="*/ 2147483647 h 1418"/>
                <a:gd name="T8" fmla="*/ 2147483647 w 1228"/>
                <a:gd name="T9" fmla="*/ 2147483647 h 1418"/>
                <a:gd name="T10" fmla="*/ 2147483647 w 1228"/>
                <a:gd name="T11" fmla="*/ 2147483647 h 1418"/>
                <a:gd name="T12" fmla="*/ 2147483647 w 1228"/>
                <a:gd name="T13" fmla="*/ 2147483647 h 1418"/>
                <a:gd name="T14" fmla="*/ 2147483647 w 1228"/>
                <a:gd name="T15" fmla="*/ 2147483647 h 1418"/>
                <a:gd name="T16" fmla="*/ 2147483647 w 1228"/>
                <a:gd name="T17" fmla="*/ 2147483647 h 1418"/>
                <a:gd name="T18" fmla="*/ 2147483647 w 1228"/>
                <a:gd name="T19" fmla="*/ 2147483647 h 1418"/>
                <a:gd name="T20" fmla="*/ 2147483647 w 1228"/>
                <a:gd name="T21" fmla="*/ 2147483647 h 1418"/>
                <a:gd name="T22" fmla="*/ 2147483647 w 1228"/>
                <a:gd name="T23" fmla="*/ 2147483647 h 1418"/>
                <a:gd name="T24" fmla="*/ 2147483647 w 1228"/>
                <a:gd name="T25" fmla="*/ 2147483647 h 1418"/>
                <a:gd name="T26" fmla="*/ 2147483647 w 1228"/>
                <a:gd name="T27" fmla="*/ 2147483647 h 1418"/>
                <a:gd name="T28" fmla="*/ 2147483647 w 1228"/>
                <a:gd name="T29" fmla="*/ 2147483647 h 1418"/>
                <a:gd name="T30" fmla="*/ 2147483647 w 1228"/>
                <a:gd name="T31" fmla="*/ 2147483647 h 1418"/>
                <a:gd name="T32" fmla="*/ 2147483647 w 1228"/>
                <a:gd name="T33" fmla="*/ 2147483647 h 1418"/>
                <a:gd name="T34" fmla="*/ 2147483647 w 1228"/>
                <a:gd name="T35" fmla="*/ 2147483647 h 1418"/>
                <a:gd name="T36" fmla="*/ 2147483647 w 1228"/>
                <a:gd name="T37" fmla="*/ 2147483647 h 1418"/>
                <a:gd name="T38" fmla="*/ 2147483647 w 1228"/>
                <a:gd name="T39" fmla="*/ 2147483647 h 1418"/>
                <a:gd name="T40" fmla="*/ 2147483647 w 1228"/>
                <a:gd name="T41" fmla="*/ 0 h 1418"/>
                <a:gd name="T42" fmla="*/ 2147483647 w 1228"/>
                <a:gd name="T43" fmla="*/ 2147483647 h 1418"/>
                <a:gd name="T44" fmla="*/ 2147483647 w 1228"/>
                <a:gd name="T45" fmla="*/ 2147483647 h 1418"/>
                <a:gd name="T46" fmla="*/ 2147483647 w 1228"/>
                <a:gd name="T47" fmla="*/ 2147483647 h 1418"/>
                <a:gd name="T48" fmla="*/ 2147483647 w 1228"/>
                <a:gd name="T49" fmla="*/ 2147483647 h 1418"/>
                <a:gd name="T50" fmla="*/ 2147483647 w 1228"/>
                <a:gd name="T51" fmla="*/ 2147483647 h 14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28" h="1418">
                  <a:moveTo>
                    <a:pt x="76" y="93"/>
                  </a:moveTo>
                  <a:cubicBezTo>
                    <a:pt x="38" y="170"/>
                    <a:pt x="52" y="250"/>
                    <a:pt x="26" y="330"/>
                  </a:cubicBezTo>
                  <a:cubicBezTo>
                    <a:pt x="17" y="402"/>
                    <a:pt x="6" y="470"/>
                    <a:pt x="0" y="542"/>
                  </a:cubicBezTo>
                  <a:cubicBezTo>
                    <a:pt x="3" y="717"/>
                    <a:pt x="4" y="892"/>
                    <a:pt x="9" y="1067"/>
                  </a:cubicBezTo>
                  <a:cubicBezTo>
                    <a:pt x="11" y="1127"/>
                    <a:pt x="62" y="1292"/>
                    <a:pt x="127" y="1321"/>
                  </a:cubicBezTo>
                  <a:cubicBezTo>
                    <a:pt x="208" y="1358"/>
                    <a:pt x="300" y="1365"/>
                    <a:pt x="381" y="1406"/>
                  </a:cubicBezTo>
                  <a:cubicBezTo>
                    <a:pt x="459" y="1404"/>
                    <a:pt x="821" y="1418"/>
                    <a:pt x="932" y="1380"/>
                  </a:cubicBezTo>
                  <a:cubicBezTo>
                    <a:pt x="949" y="1363"/>
                    <a:pt x="961" y="1338"/>
                    <a:pt x="983" y="1330"/>
                  </a:cubicBezTo>
                  <a:cubicBezTo>
                    <a:pt x="1021" y="1316"/>
                    <a:pt x="1064" y="1292"/>
                    <a:pt x="1093" y="1262"/>
                  </a:cubicBezTo>
                  <a:cubicBezTo>
                    <a:pt x="1131" y="1222"/>
                    <a:pt x="1153" y="1175"/>
                    <a:pt x="1178" y="1126"/>
                  </a:cubicBezTo>
                  <a:cubicBezTo>
                    <a:pt x="1192" y="1066"/>
                    <a:pt x="1214" y="1008"/>
                    <a:pt x="1228" y="948"/>
                  </a:cubicBezTo>
                  <a:cubicBezTo>
                    <a:pt x="1222" y="895"/>
                    <a:pt x="1218" y="841"/>
                    <a:pt x="1211" y="788"/>
                  </a:cubicBezTo>
                  <a:cubicBezTo>
                    <a:pt x="1210" y="779"/>
                    <a:pt x="1211" y="766"/>
                    <a:pt x="1203" y="762"/>
                  </a:cubicBezTo>
                  <a:cubicBezTo>
                    <a:pt x="1172" y="748"/>
                    <a:pt x="1086" y="743"/>
                    <a:pt x="1050" y="737"/>
                  </a:cubicBezTo>
                  <a:cubicBezTo>
                    <a:pt x="886" y="712"/>
                    <a:pt x="728" y="715"/>
                    <a:pt x="559" y="711"/>
                  </a:cubicBezTo>
                  <a:cubicBezTo>
                    <a:pt x="520" y="704"/>
                    <a:pt x="491" y="699"/>
                    <a:pt x="458" y="677"/>
                  </a:cubicBezTo>
                  <a:cubicBezTo>
                    <a:pt x="439" y="624"/>
                    <a:pt x="453" y="569"/>
                    <a:pt x="466" y="516"/>
                  </a:cubicBezTo>
                  <a:cubicBezTo>
                    <a:pt x="474" y="368"/>
                    <a:pt x="488" y="347"/>
                    <a:pt x="458" y="203"/>
                  </a:cubicBezTo>
                  <a:cubicBezTo>
                    <a:pt x="455" y="190"/>
                    <a:pt x="442" y="160"/>
                    <a:pt x="432" y="152"/>
                  </a:cubicBezTo>
                  <a:cubicBezTo>
                    <a:pt x="417" y="141"/>
                    <a:pt x="397" y="137"/>
                    <a:pt x="381" y="127"/>
                  </a:cubicBezTo>
                  <a:cubicBezTo>
                    <a:pt x="315" y="89"/>
                    <a:pt x="265" y="53"/>
                    <a:pt x="212" y="0"/>
                  </a:cubicBezTo>
                  <a:cubicBezTo>
                    <a:pt x="151" y="12"/>
                    <a:pt x="158" y="21"/>
                    <a:pt x="119" y="59"/>
                  </a:cubicBezTo>
                  <a:cubicBezTo>
                    <a:pt x="112" y="66"/>
                    <a:pt x="101" y="69"/>
                    <a:pt x="93" y="76"/>
                  </a:cubicBezTo>
                  <a:cubicBezTo>
                    <a:pt x="84" y="83"/>
                    <a:pt x="76" y="93"/>
                    <a:pt x="68" y="101"/>
                  </a:cubicBezTo>
                  <a:cubicBezTo>
                    <a:pt x="53" y="143"/>
                    <a:pt x="63" y="112"/>
                    <a:pt x="51" y="161"/>
                  </a:cubicBezTo>
                  <a:cubicBezTo>
                    <a:pt x="48" y="172"/>
                    <a:pt x="42" y="195"/>
                    <a:pt x="42" y="195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7384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Consider edges in random order</a:t>
            </a:r>
          </a:p>
          <a:p>
            <a:endParaRPr lang="en-US" sz="1000" dirty="0"/>
          </a:p>
          <a:p>
            <a:r>
              <a:rPr lang="en-US" dirty="0" smtClean="0"/>
              <a:t>But only delete them if they introduce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will have one way to get from any place to any other place (assuming no backtracking)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Notice the funny-looking </a:t>
            </a:r>
            <a:r>
              <a:rPr lang="en-US" i="1" dirty="0" smtClean="0"/>
              <a:t>tree</a:t>
            </a:r>
            <a:r>
              <a:rPr lang="en-US" dirty="0" smtClean="0"/>
              <a:t> in 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65452" y="3324987"/>
            <a:ext cx="4163871" cy="2457510"/>
            <a:chOff x="1447800" y="2743200"/>
            <a:chExt cx="5134459" cy="327668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7800" y="2743200"/>
              <a:ext cx="893845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5486400"/>
              <a:ext cx="791059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Freeform 4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078163" y="4106863"/>
              <a:ext cx="2058987" cy="1622425"/>
            </a:xfrm>
            <a:custGeom>
              <a:avLst/>
              <a:gdLst>
                <a:gd name="T0" fmla="*/ 2147483647 w 1297"/>
                <a:gd name="T1" fmla="*/ 2147483647 h 1022"/>
                <a:gd name="T2" fmla="*/ 2147483647 w 1297"/>
                <a:gd name="T3" fmla="*/ 2147483647 h 1022"/>
                <a:gd name="T4" fmla="*/ 2147483647 w 1297"/>
                <a:gd name="T5" fmla="*/ 2147483647 h 1022"/>
                <a:gd name="T6" fmla="*/ 2147483647 w 1297"/>
                <a:gd name="T7" fmla="*/ 2147483647 h 1022"/>
                <a:gd name="T8" fmla="*/ 2147483647 w 1297"/>
                <a:gd name="T9" fmla="*/ 2147483647 h 1022"/>
                <a:gd name="T10" fmla="*/ 2147483647 w 1297"/>
                <a:gd name="T11" fmla="*/ 2147483647 h 1022"/>
                <a:gd name="T12" fmla="*/ 2147483647 w 1297"/>
                <a:gd name="T13" fmla="*/ 2147483647 h 1022"/>
                <a:gd name="T14" fmla="*/ 2147483647 w 1297"/>
                <a:gd name="T15" fmla="*/ 2147483647 h 1022"/>
                <a:gd name="T16" fmla="*/ 2147483647 w 1297"/>
                <a:gd name="T17" fmla="*/ 2147483647 h 1022"/>
                <a:gd name="T18" fmla="*/ 2147483647 w 1297"/>
                <a:gd name="T19" fmla="*/ 2147483647 h 1022"/>
                <a:gd name="T20" fmla="*/ 2147483647 w 1297"/>
                <a:gd name="T21" fmla="*/ 2147483647 h 1022"/>
                <a:gd name="T22" fmla="*/ 2147483647 w 1297"/>
                <a:gd name="T23" fmla="*/ 2147483647 h 10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541588" y="2998788"/>
              <a:ext cx="2286000" cy="1208087"/>
            </a:xfrm>
            <a:custGeom>
              <a:avLst/>
              <a:gdLst>
                <a:gd name="T0" fmla="*/ 2147483647 w 1440"/>
                <a:gd name="T1" fmla="*/ 2147483647 h 761"/>
                <a:gd name="T2" fmla="*/ 2147483647 w 1440"/>
                <a:gd name="T3" fmla="*/ 2147483647 h 761"/>
                <a:gd name="T4" fmla="*/ 2147483647 w 1440"/>
                <a:gd name="T5" fmla="*/ 2147483647 h 761"/>
                <a:gd name="T6" fmla="*/ 2147483647 w 1440"/>
                <a:gd name="T7" fmla="*/ 2147483647 h 761"/>
                <a:gd name="T8" fmla="*/ 2147483647 w 1440"/>
                <a:gd name="T9" fmla="*/ 2147483647 h 761"/>
                <a:gd name="T10" fmla="*/ 2147483647 w 1440"/>
                <a:gd name="T11" fmla="*/ 2147483647 h 761"/>
                <a:gd name="T12" fmla="*/ 2147483647 w 1440"/>
                <a:gd name="T13" fmla="*/ 2147483647 h 761"/>
                <a:gd name="T14" fmla="*/ 2147483647 w 1440"/>
                <a:gd name="T15" fmla="*/ 2147483647 h 761"/>
                <a:gd name="T16" fmla="*/ 2147483647 w 1440"/>
                <a:gd name="T17" fmla="*/ 2147483647 h 761"/>
                <a:gd name="T18" fmla="*/ 2147483647 w 1440"/>
                <a:gd name="T19" fmla="*/ 0 h 761"/>
                <a:gd name="T20" fmla="*/ 0 w 1440"/>
                <a:gd name="T21" fmla="*/ 2147483647 h 7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500313" y="5137150"/>
              <a:ext cx="1385887" cy="590550"/>
            </a:xfrm>
            <a:custGeom>
              <a:avLst/>
              <a:gdLst>
                <a:gd name="T0" fmla="*/ 2147483647 w 873"/>
                <a:gd name="T1" fmla="*/ 2147483647 h 372"/>
                <a:gd name="T2" fmla="*/ 2147483647 w 873"/>
                <a:gd name="T3" fmla="*/ 2147483647 h 372"/>
                <a:gd name="T4" fmla="*/ 2147483647 w 873"/>
                <a:gd name="T5" fmla="*/ 2147483647 h 372"/>
                <a:gd name="T6" fmla="*/ 2147483647 w 873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22663" y="2965450"/>
              <a:ext cx="2062162" cy="2762250"/>
            </a:xfrm>
            <a:custGeom>
              <a:avLst/>
              <a:gdLst>
                <a:gd name="T0" fmla="*/ 2147483647 w 1299"/>
                <a:gd name="T1" fmla="*/ 2147483647 h 1740"/>
                <a:gd name="T2" fmla="*/ 2147483647 w 1299"/>
                <a:gd name="T3" fmla="*/ 2147483647 h 1740"/>
                <a:gd name="T4" fmla="*/ 2147483647 w 1299"/>
                <a:gd name="T5" fmla="*/ 2147483647 h 1740"/>
                <a:gd name="T6" fmla="*/ 2147483647 w 1299"/>
                <a:gd name="T7" fmla="*/ 2147483647 h 1740"/>
                <a:gd name="T8" fmla="*/ 2147483647 w 1299"/>
                <a:gd name="T9" fmla="*/ 2147483647 h 1740"/>
                <a:gd name="T10" fmla="*/ 2147483647 w 1299"/>
                <a:gd name="T11" fmla="*/ 2147483647 h 1740"/>
                <a:gd name="T12" fmla="*/ 2147483647 w 1299"/>
                <a:gd name="T13" fmla="*/ 2147483647 h 1740"/>
                <a:gd name="T14" fmla="*/ 2147483647 w 1299"/>
                <a:gd name="T15" fmla="*/ 2147483647 h 1740"/>
                <a:gd name="T16" fmla="*/ 2147483647 w 1299"/>
                <a:gd name="T17" fmla="*/ 2147483647 h 1740"/>
                <a:gd name="T18" fmla="*/ 2147483647 w 1299"/>
                <a:gd name="T19" fmla="*/ 2147483647 h 1740"/>
                <a:gd name="T20" fmla="*/ 2147483647 w 1299"/>
                <a:gd name="T21" fmla="*/ 2147483647 h 1740"/>
                <a:gd name="T22" fmla="*/ 2147483647 w 1299"/>
                <a:gd name="T23" fmla="*/ 2147483647 h 1740"/>
                <a:gd name="T24" fmla="*/ 0 w 1299"/>
                <a:gd name="T25" fmla="*/ 2147483647 h 1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352675" y="3389313"/>
              <a:ext cx="781050" cy="1290637"/>
            </a:xfrm>
            <a:custGeom>
              <a:avLst/>
              <a:gdLst>
                <a:gd name="T0" fmla="*/ 2147483647 w 492"/>
                <a:gd name="T1" fmla="*/ 0 h 813"/>
                <a:gd name="T2" fmla="*/ 2147483647 w 492"/>
                <a:gd name="T3" fmla="*/ 2147483647 h 813"/>
                <a:gd name="T4" fmla="*/ 2147483647 w 492"/>
                <a:gd name="T5" fmla="*/ 2147483647 h 813"/>
                <a:gd name="T6" fmla="*/ 2147483647 w 492"/>
                <a:gd name="T7" fmla="*/ 2147483647 h 813"/>
                <a:gd name="T8" fmla="*/ 2147483647 w 492"/>
                <a:gd name="T9" fmla="*/ 2147483647 h 813"/>
                <a:gd name="T10" fmla="*/ 0 w 492"/>
                <a:gd name="T11" fmla="*/ 2147483647 h 813"/>
                <a:gd name="T12" fmla="*/ 2147483647 w 492"/>
                <a:gd name="T13" fmla="*/ 2147483647 h 8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644900" y="4181475"/>
              <a:ext cx="66675" cy="565150"/>
            </a:xfrm>
            <a:custGeom>
              <a:avLst/>
              <a:gdLst>
                <a:gd name="T0" fmla="*/ 2147483647 w 42"/>
                <a:gd name="T1" fmla="*/ 0 h 356"/>
                <a:gd name="T2" fmla="*/ 0 w 42"/>
                <a:gd name="T3" fmla="*/ 2147483647 h 356"/>
                <a:gd name="T4" fmla="*/ 2147483647 w 42"/>
                <a:gd name="T5" fmla="*/ 2147483647 h 3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235450" y="4638675"/>
              <a:ext cx="727075" cy="552450"/>
            </a:xfrm>
            <a:custGeom>
              <a:avLst/>
              <a:gdLst>
                <a:gd name="T0" fmla="*/ 2147483647 w 458"/>
                <a:gd name="T1" fmla="*/ 2147483647 h 348"/>
                <a:gd name="T2" fmla="*/ 2147483647 w 458"/>
                <a:gd name="T3" fmla="*/ 2147483647 h 348"/>
                <a:gd name="T4" fmla="*/ 2147483647 w 458"/>
                <a:gd name="T5" fmla="*/ 2147483647 h 348"/>
                <a:gd name="T6" fmla="*/ 2147483647 w 458"/>
                <a:gd name="T7" fmla="*/ 2147483647 h 348"/>
                <a:gd name="T8" fmla="*/ 2147483647 w 458"/>
                <a:gd name="T9" fmla="*/ 0 h 348"/>
                <a:gd name="T10" fmla="*/ 0 w 458"/>
                <a:gd name="T11" fmla="*/ 2147483647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0890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dirty="0" smtClean="0"/>
              <a:t>60 total for 6x6: (1,2), (2,3), …, (1,7), (2,8),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940102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dirty="0"/>
          </a:p>
          <a:p>
            <a:r>
              <a:rPr lang="en-US" dirty="0" smtClean="0"/>
              <a:t>The union-find ADT for disjoint sets</a:t>
            </a:r>
          </a:p>
          <a:p>
            <a:endParaRPr lang="en-US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lecture: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7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Partition the cells into </a:t>
            </a:r>
            <a:r>
              <a:rPr lang="en-US" b="1" dirty="0" smtClean="0"/>
              <a:t>disjoint  sets</a:t>
            </a:r>
            <a:r>
              <a:rPr lang="en-US" dirty="0" smtClean="0"/>
              <a:t>: “are they connected”</a:t>
            </a:r>
          </a:p>
          <a:p>
            <a:pPr lvl="1"/>
            <a:r>
              <a:rPr lang="en-US" dirty="0" smtClean="0"/>
              <a:t>Initially every cell is in its own subset</a:t>
            </a:r>
          </a:p>
          <a:p>
            <a:r>
              <a:rPr lang="en-US" dirty="0" smtClean="0"/>
              <a:t>If an edge would connect two different subsets:</a:t>
            </a:r>
          </a:p>
          <a:p>
            <a:pPr lvl="1"/>
            <a:r>
              <a:rPr lang="en-US" dirty="0" smtClean="0"/>
              <a:t>then remove the edge and </a:t>
            </a:r>
            <a:r>
              <a:rPr lang="en-US" b="1" dirty="0" smtClean="0"/>
              <a:t>union</a:t>
            </a:r>
            <a:r>
              <a:rPr lang="en-US" dirty="0" smtClean="0"/>
              <a:t> the subsets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lse leave the edge because removing it makes a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3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656104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>
                <a:solidFill>
                  <a:srgbClr val="119F33"/>
                </a:solidFill>
              </a:rPr>
              <a:t>P</a:t>
            </a:r>
            <a:r>
              <a:rPr lang="en-US" dirty="0" smtClean="0"/>
              <a:t> = </a:t>
            </a:r>
            <a:r>
              <a:rPr lang="en-US" b="1" dirty="0" smtClean="0"/>
              <a:t>disjoint sets</a:t>
            </a:r>
            <a:r>
              <a:rPr lang="en-US" dirty="0" smtClean="0"/>
              <a:t> of connected cells, initially each cell in its own 1-element set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E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not yet processed, initially all (internal) edges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kept in maze (initially empty)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while P has more than one set {</a:t>
            </a:r>
          </a:p>
          <a:p>
            <a:pPr lvl="1"/>
            <a:r>
              <a:rPr lang="en-US" dirty="0" smtClean="0"/>
              <a:t>Pick a random edge (</a:t>
            </a:r>
            <a:r>
              <a:rPr lang="en-US" dirty="0" err="1" smtClean="0">
                <a:solidFill>
                  <a:srgbClr val="119F33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119F33"/>
                </a:solidFill>
              </a:rPr>
              <a:t>y</a:t>
            </a:r>
            <a:r>
              <a:rPr lang="en-US" dirty="0" smtClean="0"/>
              <a:t>) to remove from E</a:t>
            </a:r>
          </a:p>
          <a:p>
            <a:pPr lvl="1"/>
            <a:r>
              <a:rPr lang="en-US" dirty="0" smtClean="0">
                <a:solidFill>
                  <a:srgbClr val="119F33"/>
                </a:solidFill>
              </a:rPr>
              <a:t>u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>
                <a:solidFill>
                  <a:srgbClr val="119F33"/>
                </a:solidFill>
              </a:rPr>
              <a:t>v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(y)</a:t>
            </a:r>
          </a:p>
          <a:p>
            <a:pPr lvl="1"/>
            <a:r>
              <a:rPr lang="en-US" dirty="0" smtClean="0"/>
              <a:t>if u==v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then add (</a:t>
            </a:r>
            <a:r>
              <a:rPr lang="en-US" dirty="0" err="1" smtClean="0"/>
              <a:t>x,y</a:t>
            </a:r>
            <a:r>
              <a:rPr lang="en-US" dirty="0" smtClean="0"/>
              <a:t>) to M // same subset, do not create cycle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// do not put edge in M, connect subsets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Add remaining members of E to M, then output M as the maze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762000" y="2476500"/>
            <a:ext cx="4343400" cy="2933700"/>
            <a:chOff x="685800" y="2209799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9812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5908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590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2004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004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4196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4196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0292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371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5908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2004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2004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8100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8100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196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419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292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981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981200" y="3276599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908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908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2004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8100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196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029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81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5908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004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2004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8100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4196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5029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716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81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5908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2004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2004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8100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029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371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981200" y="4876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908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2004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419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371600" y="5410199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rot="10800000">
              <a:off x="1371600" y="2743199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85800" y="2209799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029200" y="4876799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447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574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670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2766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495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447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0574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6670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766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8862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95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447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574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6670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2766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862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495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447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0574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6670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766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862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495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447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0574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6670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2766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862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495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447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0574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6670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2766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8862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495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6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447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7" name="Line 95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419600" y="5410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139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(8,14)</a:t>
            </a: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8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89907" y="1149489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00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Find(8) = 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Find(14) = 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Union(7,20)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90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edge to M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27125" y="1916113"/>
            <a:ext cx="153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(19,20)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531813" y="2743200"/>
            <a:ext cx="4267200" cy="2667000"/>
            <a:chOff x="381000" y="2743200"/>
            <a:chExt cx="49799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676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286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286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2895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895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505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05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114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724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66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895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895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505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505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114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724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676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286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95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05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114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114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724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6400" y="4343400"/>
              <a:ext cx="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286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895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95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5052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114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724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066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286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895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05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724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1066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6764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676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286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895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4114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0668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0668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3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810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7244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5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143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752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62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971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581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191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143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752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62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971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581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143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752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362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971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581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191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143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752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362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971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581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191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143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752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362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971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581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191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143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752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362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971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581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191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7" name="Line 93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1143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8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41148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1998314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when P has one set</a:t>
            </a:r>
          </a:p>
          <a:p>
            <a:r>
              <a:rPr lang="en-US" dirty="0" smtClean="0"/>
              <a:t>Suppose green edges are already in M and black edges were not yet picked</a:t>
            </a:r>
          </a:p>
          <a:p>
            <a:pPr lvl="1"/>
            <a:r>
              <a:rPr lang="en-US" dirty="0" smtClean="0"/>
              <a:t>Add all black edges to 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36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</p:spTree>
    <p:extLst>
      <p:ext uri="{BB962C8B-B14F-4D97-AF65-F5344CB8AC3E}">
        <p14:creationId xmlns:p14="http://schemas.microsoft.com/office/powerpoint/2010/main" val="627798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Maze-building is:</a:t>
            </a:r>
          </a:p>
          <a:p>
            <a:pPr lvl="1"/>
            <a:r>
              <a:rPr lang="en-US" dirty="0" smtClean="0"/>
              <a:t>Cute</a:t>
            </a:r>
          </a:p>
          <a:p>
            <a:pPr lvl="1"/>
            <a:r>
              <a:rPr lang="en-US" dirty="0" smtClean="0"/>
              <a:t>Homework 4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surprising use of the union-find ADT</a:t>
            </a:r>
          </a:p>
          <a:p>
            <a:endParaRPr lang="en-US" sz="10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Many other uses (which is why an ADT taught in CSE373):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Road/network/graph connectivity (will see this again)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“connected components” e.g., in social network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Type inference in programming </a:t>
            </a:r>
            <a:r>
              <a:rPr lang="en-US" dirty="0" smtClean="0">
                <a:sym typeface="Wingdings" panose="05000000000000000000" pitchFamily="2" charset="2"/>
              </a:rPr>
              <a:t>languages</a:t>
            </a:r>
          </a:p>
          <a:p>
            <a:pPr lvl="1"/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Not as common as dictionaries, queues, and stacks, but valuable because implementations are very fast, so when applicable can provide big improvements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43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set</a:t>
            </a:r>
            <a:r>
              <a:rPr lang="en-US" dirty="0" smtClean="0"/>
              <a:t> is a collection of elements</a:t>
            </a:r>
            <a:r>
              <a:rPr lang="en-US" dirty="0"/>
              <a:t> (no-repeats)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sets are </a:t>
            </a:r>
            <a:r>
              <a:rPr lang="en-US" dirty="0" smtClean="0">
                <a:solidFill>
                  <a:schemeClr val="accent2"/>
                </a:solidFill>
              </a:rPr>
              <a:t>disjoint</a:t>
            </a:r>
            <a:r>
              <a:rPr lang="en-US" dirty="0" smtClean="0"/>
              <a:t> if they have no elements in common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 smtClean="0">
                <a:sym typeface="Symbol" pitchFamily="18" charset="2"/>
              </a:rPr>
              <a:t></a:t>
            </a:r>
          </a:p>
          <a:p>
            <a:pPr lvl="1"/>
            <a:endParaRPr lang="en-US" altLang="en-US" b="1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Example: {a, e, c} and {d, b} are disjoint</a:t>
            </a:r>
          </a:p>
          <a:p>
            <a:endParaRPr lang="en-US" altLang="en-US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Example: {x, y, z} and {t, u, x} are not disjoint</a:t>
            </a:r>
            <a:endParaRPr lang="en-US" altLang="en-US" dirty="0"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5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partition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itchFamily="18" charset="2"/>
              </a:rPr>
              <a:t>Example: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One partition: {a},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Another 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, 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 third: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Not a partition: 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Not a partition of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: 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40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 x S</a:t>
            </a:r>
            <a:r>
              <a:rPr lang="en-US" dirty="0" smtClean="0"/>
              <a:t> is the set of all pairs of elements of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Example: If </a:t>
            </a:r>
            <a:r>
              <a:rPr lang="en-US" i="1" dirty="0" smtClean="0"/>
              <a:t>S</a:t>
            </a:r>
            <a:r>
              <a:rPr lang="en-US" dirty="0" smtClean="0"/>
              <a:t> = {</a:t>
            </a:r>
            <a:r>
              <a:rPr lang="en-US" dirty="0" err="1" smtClean="0"/>
              <a:t>a,b,c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    then </a:t>
            </a:r>
            <a:r>
              <a:rPr lang="en-US" i="1" dirty="0" smtClean="0"/>
              <a:t>S x S</a:t>
            </a:r>
            <a:r>
              <a:rPr lang="en-US" dirty="0" smtClean="0"/>
              <a:t> = {(</a:t>
            </a:r>
            <a:r>
              <a:rPr lang="en-US" dirty="0" err="1" smtClean="0"/>
              <a:t>a,a</a:t>
            </a:r>
            <a:r>
              <a:rPr lang="en-US" dirty="0" smtClean="0"/>
              <a:t>),(</a:t>
            </a:r>
            <a:r>
              <a:rPr lang="en-US" dirty="0" err="1" smtClean="0"/>
              <a:t>a,b</a:t>
            </a:r>
            <a:r>
              <a:rPr lang="en-US" dirty="0" smtClean="0"/>
              <a:t>),(</a:t>
            </a:r>
            <a:r>
              <a:rPr lang="en-US" dirty="0" err="1" smtClean="0"/>
              <a:t>a,c</a:t>
            </a:r>
            <a:r>
              <a:rPr lang="en-US" dirty="0" smtClean="0"/>
              <a:t>),(</a:t>
            </a:r>
            <a:r>
              <a:rPr lang="en-US" dirty="0" err="1" smtClean="0"/>
              <a:t>b,a</a:t>
            </a:r>
            <a:r>
              <a:rPr lang="en-US" dirty="0" smtClean="0"/>
              <a:t>),(</a:t>
            </a:r>
            <a:r>
              <a:rPr lang="en-US" dirty="0" err="1" smtClean="0"/>
              <a:t>b,b</a:t>
            </a:r>
            <a:r>
              <a:rPr lang="en-US" dirty="0" smtClean="0"/>
              <a:t>),(</a:t>
            </a:r>
            <a:r>
              <a:rPr lang="en-US" dirty="0" err="1" smtClean="0"/>
              <a:t>b,c</a:t>
            </a:r>
            <a:r>
              <a:rPr lang="en-US" dirty="0" smtClean="0"/>
              <a:t>), (</a:t>
            </a:r>
            <a:r>
              <a:rPr lang="en-US" dirty="0" err="1" smtClean="0"/>
              <a:t>c,a</a:t>
            </a:r>
            <a:r>
              <a:rPr lang="en-US" dirty="0" smtClean="0"/>
              <a:t>),(</a:t>
            </a:r>
            <a:r>
              <a:rPr lang="en-US" dirty="0" err="1" smtClean="0"/>
              <a:t>c,b</a:t>
            </a:r>
            <a:r>
              <a:rPr lang="en-US" dirty="0" smtClean="0"/>
              <a:t>),(</a:t>
            </a:r>
            <a:r>
              <a:rPr lang="en-US" dirty="0" err="1" smtClean="0"/>
              <a:t>c,c</a:t>
            </a:r>
            <a:r>
              <a:rPr lang="en-US" dirty="0" smtClean="0"/>
              <a:t>)}</a:t>
            </a:r>
          </a:p>
          <a:p>
            <a:endParaRPr lang="en-US" sz="1000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binary relation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on a set </a:t>
            </a:r>
            <a:r>
              <a:rPr lang="en-US" i="1" dirty="0" smtClean="0"/>
              <a:t>S</a:t>
            </a:r>
            <a:r>
              <a:rPr lang="en-US" dirty="0" smtClean="0"/>
              <a:t> is any subset of </a:t>
            </a:r>
            <a:r>
              <a:rPr lang="en-US" i="1" dirty="0" smtClean="0"/>
              <a:t>S x 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Write </a:t>
            </a:r>
            <a:r>
              <a:rPr lang="en-US" i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x,y</a:t>
            </a:r>
            <a:r>
              <a:rPr lang="en-US" dirty="0" smtClean="0">
                <a:solidFill>
                  <a:schemeClr val="accent2"/>
                </a:solidFill>
              </a:rPr>
              <a:t>) to mean (</a:t>
            </a:r>
            <a:r>
              <a:rPr lang="en-US" dirty="0" err="1" smtClean="0">
                <a:solidFill>
                  <a:schemeClr val="accent2"/>
                </a:solidFill>
              </a:rPr>
              <a:t>x,y</a:t>
            </a:r>
            <a:r>
              <a:rPr lang="en-US" dirty="0" smtClean="0">
                <a:solidFill>
                  <a:schemeClr val="accent2"/>
                </a:solidFill>
              </a:rPr>
              <a:t>) is “in the relation”</a:t>
            </a:r>
          </a:p>
          <a:p>
            <a:pPr lvl="1"/>
            <a:r>
              <a:rPr lang="en-US" dirty="0" smtClean="0"/>
              <a:t>(Unary, ternary, quaternary, … relations defined similarly)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 for </a:t>
            </a:r>
            <a:r>
              <a:rPr lang="en-US" i="1" dirty="0" smtClean="0"/>
              <a:t>S</a:t>
            </a:r>
            <a:r>
              <a:rPr lang="en-US" dirty="0" smtClean="0"/>
              <a:t> = people-in-this-room</a:t>
            </a:r>
          </a:p>
          <a:p>
            <a:pPr lvl="1"/>
            <a:r>
              <a:rPr lang="en-US" dirty="0" smtClean="0"/>
              <a:t>Sitting-next-to-each-other relation</a:t>
            </a:r>
          </a:p>
          <a:p>
            <a:pPr lvl="1"/>
            <a:r>
              <a:rPr lang="en-US" dirty="0" smtClean="0"/>
              <a:t>First-sitting-right-of-second relation</a:t>
            </a:r>
          </a:p>
          <a:p>
            <a:pPr lvl="1"/>
            <a:r>
              <a:rPr lang="en-US" dirty="0" smtClean="0"/>
              <a:t>Went-to-same-high-school relation</a:t>
            </a:r>
          </a:p>
          <a:p>
            <a:pPr lvl="1"/>
            <a:r>
              <a:rPr lang="en-US" dirty="0" smtClean="0"/>
              <a:t>Same-gender-relation</a:t>
            </a:r>
          </a:p>
          <a:p>
            <a:pPr lvl="1"/>
            <a:r>
              <a:rPr lang="en-US" dirty="0" smtClean="0"/>
              <a:t>First-is-younger-than-second relation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5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over set </a:t>
            </a:r>
            <a:r>
              <a:rPr lang="en-US" i="1" dirty="0" smtClean="0"/>
              <a:t>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2"/>
                </a:solidFill>
              </a:rPr>
              <a:t>reflexive</a:t>
            </a:r>
            <a:r>
              <a:rPr lang="en-US" dirty="0" smtClean="0"/>
              <a:t> means </a:t>
            </a:r>
          </a:p>
          <a:p>
            <a:pPr marL="0" indent="0" algn="ctr">
              <a:buNone/>
            </a:pP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a,a</a:t>
            </a:r>
            <a:r>
              <a:rPr lang="en-US" dirty="0" smtClean="0"/>
              <a:t>) for </a:t>
            </a:r>
            <a:r>
              <a:rPr lang="en-US" i="1" dirty="0" smtClean="0"/>
              <a:t>all</a:t>
            </a:r>
            <a:r>
              <a:rPr lang="en-US" dirty="0" smtClean="0"/>
              <a:t> a in </a:t>
            </a:r>
            <a:r>
              <a:rPr lang="en-US" i="1" dirty="0" smtClean="0"/>
              <a:t>S</a:t>
            </a:r>
          </a:p>
          <a:p>
            <a:pPr marL="0" indent="0" algn="ctr">
              <a:buNone/>
            </a:pPr>
            <a:endParaRPr lang="en-US" sz="600" dirty="0"/>
          </a:p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over set </a:t>
            </a:r>
            <a:r>
              <a:rPr lang="en-US" i="1" dirty="0"/>
              <a:t>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2"/>
                </a:solidFill>
              </a:rPr>
              <a:t>symmetric</a:t>
            </a:r>
            <a:r>
              <a:rPr lang="en-US" dirty="0" smtClean="0"/>
              <a:t> means </a:t>
            </a:r>
          </a:p>
          <a:p>
            <a:pPr marL="0" indent="0" algn="ctr">
              <a:buNone/>
            </a:pP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if and only 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b,a</a:t>
            </a:r>
            <a:r>
              <a:rPr lang="en-US" dirty="0" smtClean="0"/>
              <a:t>) for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err="1" smtClean="0"/>
              <a:t>a,b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 smtClean="0"/>
              <a:t>S</a:t>
            </a:r>
          </a:p>
          <a:p>
            <a:pPr marL="0" indent="0" algn="ctr">
              <a:buNone/>
            </a:pPr>
            <a:endParaRPr lang="en-US" sz="600" i="1" dirty="0" smtClean="0"/>
          </a:p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over set </a:t>
            </a:r>
            <a:r>
              <a:rPr lang="en-US" i="1" dirty="0"/>
              <a:t>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2"/>
                </a:solidFill>
              </a:rPr>
              <a:t>transitive </a:t>
            </a:r>
            <a:r>
              <a:rPr lang="en-US" dirty="0" smtClean="0"/>
              <a:t>means </a:t>
            </a:r>
          </a:p>
          <a:p>
            <a:pPr marL="0" indent="0" algn="ctr">
              <a:buNone/>
            </a:pPr>
            <a:r>
              <a:rPr lang="en-US" dirty="0" smtClean="0"/>
              <a:t>   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/>
              <a:t>)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b,c</a:t>
            </a:r>
            <a:r>
              <a:rPr lang="en-US" dirty="0" smtClean="0"/>
              <a:t>) then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a,c</a:t>
            </a:r>
            <a:r>
              <a:rPr lang="en-US" dirty="0" smtClean="0"/>
              <a:t>) for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 smtClean="0"/>
              <a:t>S</a:t>
            </a:r>
          </a:p>
          <a:p>
            <a:pPr marL="0" indent="0" algn="ctr">
              <a:buNone/>
            </a:pPr>
            <a:endParaRPr lang="en-US" sz="1000" i="1" dirty="0"/>
          </a:p>
          <a:p>
            <a:r>
              <a:rPr lang="en-US" dirty="0"/>
              <a:t>Examples for </a:t>
            </a:r>
            <a:r>
              <a:rPr lang="en-US" i="1" dirty="0"/>
              <a:t>S</a:t>
            </a:r>
            <a:r>
              <a:rPr lang="en-US" dirty="0"/>
              <a:t> = people-in-this-room</a:t>
            </a:r>
          </a:p>
          <a:p>
            <a:pPr lvl="1"/>
            <a:r>
              <a:rPr lang="en-US" dirty="0"/>
              <a:t>Sitting-next-to-each-other relation</a:t>
            </a:r>
          </a:p>
          <a:p>
            <a:pPr lvl="1"/>
            <a:r>
              <a:rPr lang="en-US" dirty="0"/>
              <a:t>First-sitting-right-of-second relation</a:t>
            </a:r>
          </a:p>
          <a:p>
            <a:pPr lvl="1"/>
            <a:r>
              <a:rPr lang="en-US" dirty="0"/>
              <a:t>Went-to-same-high-school relation</a:t>
            </a:r>
          </a:p>
          <a:p>
            <a:pPr lvl="1"/>
            <a:r>
              <a:rPr lang="en-US" dirty="0"/>
              <a:t>Same-gender-relation</a:t>
            </a:r>
          </a:p>
          <a:p>
            <a:pPr lvl="1"/>
            <a:r>
              <a:rPr lang="en-US" dirty="0"/>
              <a:t>First-is-younger-than-second relation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3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chemeClr val="accent2"/>
                </a:solidFill>
              </a:rPr>
              <a:t>equivalence relation</a:t>
            </a:r>
            <a:r>
              <a:rPr lang="en-US" dirty="0" smtClean="0"/>
              <a:t> if </a:t>
            </a:r>
            <a:r>
              <a:rPr lang="en-US" i="1" dirty="0" smtClean="0"/>
              <a:t>R </a:t>
            </a:r>
            <a:r>
              <a:rPr lang="en-US" dirty="0" smtClean="0"/>
              <a:t>is reflexive, symmetric, and transitive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Same gender</a:t>
            </a:r>
          </a:p>
          <a:p>
            <a:pPr lvl="1"/>
            <a:r>
              <a:rPr lang="en-US" dirty="0" smtClean="0"/>
              <a:t>Connected roads in the world</a:t>
            </a:r>
          </a:p>
          <a:p>
            <a:pPr lvl="1"/>
            <a:r>
              <a:rPr lang="en-US" i="1" dirty="0" smtClean="0"/>
              <a:t>Graduated</a:t>
            </a:r>
            <a:r>
              <a:rPr lang="en-US" dirty="0" smtClean="0"/>
              <a:t> from same high school? 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1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partition induces an </a:t>
            </a:r>
            <a:r>
              <a:rPr lang="en-US" i="1" dirty="0"/>
              <a:t>equivalence </a:t>
            </a:r>
            <a:r>
              <a:rPr lang="en-US" i="1" dirty="0" smtClean="0"/>
              <a:t>relation</a:t>
            </a:r>
            <a:endParaRPr lang="en-US" dirty="0" smtClean="0"/>
          </a:p>
          <a:p>
            <a:r>
              <a:rPr lang="en-US" dirty="0" smtClean="0"/>
              <a:t>Every equivalence relation </a:t>
            </a:r>
            <a:r>
              <a:rPr lang="en-US" i="1" dirty="0" smtClean="0"/>
              <a:t>induces</a:t>
            </a:r>
            <a:r>
              <a:rPr lang="en-US" dirty="0" smtClean="0"/>
              <a:t> a partition</a:t>
            </a:r>
          </a:p>
          <a:p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P</a:t>
            </a:r>
            <a:r>
              <a:rPr lang="en-US" dirty="0" smtClean="0"/>
              <a:t>={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be a partition</a:t>
            </a:r>
          </a:p>
          <a:p>
            <a:pPr lvl="1"/>
            <a:r>
              <a:rPr lang="en-US" dirty="0" smtClean="0"/>
              <a:t>Define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to mean x and y are in the same </a:t>
            </a:r>
            <a:r>
              <a:rPr lang="en-US" i="1" dirty="0" smtClean="0"/>
              <a:t>Si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 is an equivalence relation</a:t>
            </a:r>
          </a:p>
          <a:p>
            <a:pPr lvl="1"/>
            <a:endParaRPr lang="en-US" dirty="0"/>
          </a:p>
          <a:p>
            <a:r>
              <a:rPr lang="en-US" dirty="0" smtClean="0"/>
              <a:t>Suppose </a:t>
            </a:r>
            <a:r>
              <a:rPr lang="en-US" i="1" dirty="0" smtClean="0"/>
              <a:t>R</a:t>
            </a:r>
            <a:r>
              <a:rPr lang="en-US" dirty="0" smtClean="0"/>
              <a:t> is an equivalence relation over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Consider a set of sets S1,S2,…,</a:t>
            </a:r>
            <a:r>
              <a:rPr lang="en-US" dirty="0" err="1" smtClean="0"/>
              <a:t>Sn</a:t>
            </a:r>
            <a:r>
              <a:rPr lang="en-US" dirty="0" smtClean="0"/>
              <a:t> where </a:t>
            </a:r>
          </a:p>
          <a:p>
            <a:pPr marL="914400" lvl="2" indent="0">
              <a:buNone/>
            </a:pPr>
            <a:r>
              <a:rPr lang="en-US" dirty="0" smtClean="0"/>
              <a:t>(1) x and y are in the same Si if and only if R(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(2) Every x is in some Si</a:t>
            </a:r>
          </a:p>
          <a:p>
            <a:pPr lvl="2"/>
            <a:r>
              <a:rPr lang="en-US" dirty="0" smtClean="0"/>
              <a:t>This set of sets is a partition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0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Let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be {</a:t>
            </a:r>
            <a:r>
              <a:rPr lang="en-US" dirty="0" err="1">
                <a:sym typeface="Symbol" pitchFamily="18" charset="2"/>
              </a:rPr>
              <a:t>a,b,c,d,e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One </a:t>
            </a:r>
            <a:r>
              <a:rPr lang="en-US" dirty="0">
                <a:sym typeface="Symbol" pitchFamily="18" charset="2"/>
              </a:rPr>
              <a:t>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dirty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d}, {e}</a:t>
            </a:r>
          </a:p>
          <a:p>
            <a:endParaRPr lang="en-US" dirty="0" smtClean="0"/>
          </a:p>
          <a:p>
            <a:r>
              <a:rPr lang="en-US" dirty="0" smtClean="0"/>
              <a:t>The corresponding equivalence relation:</a:t>
            </a:r>
          </a:p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dirty="0" smtClean="0"/>
              <a:t>(</a:t>
            </a:r>
            <a:r>
              <a:rPr lang="en-US" altLang="en-US" dirty="0" err="1"/>
              <a:t>a,a</a:t>
            </a:r>
            <a:r>
              <a:rPr lang="en-US" altLang="en-US" dirty="0"/>
              <a:t>), (</a:t>
            </a:r>
            <a:r>
              <a:rPr lang="en-US" altLang="en-US" dirty="0" err="1"/>
              <a:t>b,b</a:t>
            </a:r>
            <a:r>
              <a:rPr lang="en-US" altLang="en-US" dirty="0"/>
              <a:t>), (</a:t>
            </a:r>
            <a:r>
              <a:rPr lang="en-US" altLang="en-US" dirty="0" err="1"/>
              <a:t>c,c</a:t>
            </a:r>
            <a:r>
              <a:rPr lang="en-US" altLang="en-US" dirty="0"/>
              <a:t>), (</a:t>
            </a:r>
            <a:r>
              <a:rPr lang="en-US" altLang="en-US" dirty="0" err="1"/>
              <a:t>a,b</a:t>
            </a:r>
            <a:r>
              <a:rPr lang="en-US" altLang="en-US" dirty="0"/>
              <a:t>), (</a:t>
            </a:r>
            <a:r>
              <a:rPr lang="en-US" altLang="en-US" dirty="0" err="1"/>
              <a:t>b,a</a:t>
            </a:r>
            <a:r>
              <a:rPr lang="en-US" altLang="en-US" dirty="0"/>
              <a:t>), (</a:t>
            </a:r>
            <a:r>
              <a:rPr lang="en-US" altLang="en-US" dirty="0" err="1"/>
              <a:t>a,c</a:t>
            </a:r>
            <a:r>
              <a:rPr lang="en-US" altLang="en-US" dirty="0"/>
              <a:t>), (</a:t>
            </a:r>
            <a:r>
              <a:rPr lang="en-US" altLang="en-US" dirty="0" err="1"/>
              <a:t>c,a</a:t>
            </a:r>
            <a:r>
              <a:rPr lang="en-US" altLang="en-US" dirty="0"/>
              <a:t>), </a:t>
            </a:r>
            <a:r>
              <a:rPr lang="en-US" altLang="en-US" dirty="0" smtClean="0"/>
              <a:t>(</a:t>
            </a:r>
            <a:r>
              <a:rPr lang="en-US" altLang="en-US" dirty="0" err="1"/>
              <a:t>b,c</a:t>
            </a:r>
            <a:r>
              <a:rPr lang="en-US" altLang="en-US" dirty="0"/>
              <a:t>), (</a:t>
            </a:r>
            <a:r>
              <a:rPr lang="en-US" altLang="en-US" dirty="0" err="1"/>
              <a:t>c,b</a:t>
            </a:r>
            <a:r>
              <a:rPr lang="en-US" altLang="en-US" dirty="0" smtClean="0"/>
              <a:t>), (</a:t>
            </a:r>
            <a:r>
              <a:rPr lang="en-US" altLang="en-US" dirty="0" err="1"/>
              <a:t>d,d</a:t>
            </a:r>
            <a:r>
              <a:rPr lang="en-US" altLang="en-US" dirty="0" smtClean="0"/>
              <a:t>), (</a:t>
            </a:r>
            <a:r>
              <a:rPr lang="en-US" altLang="en-US" dirty="0" err="1" smtClean="0"/>
              <a:t>e,e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21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29323</TotalTime>
  <Words>2108</Words>
  <Application>Microsoft Office PowerPoint</Application>
  <PresentationFormat>On-screen Show (4:3)</PresentationFormat>
  <Paragraphs>622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CSE373: Data Structures &amp; Algorithms Lecture 9: Disjoint Sets &amp; Union-Find</vt:lpstr>
      <vt:lpstr>The plan</vt:lpstr>
      <vt:lpstr>Disjoint sets</vt:lpstr>
      <vt:lpstr>Partitions</vt:lpstr>
      <vt:lpstr>Binary relations</vt:lpstr>
      <vt:lpstr>Properties of binary relations</vt:lpstr>
      <vt:lpstr>Equivalence relations</vt:lpstr>
      <vt:lpstr>Punch-line</vt:lpstr>
      <vt:lpstr>Example</vt:lpstr>
      <vt:lpstr>The plan</vt:lpstr>
      <vt:lpstr>The operations</vt:lpstr>
      <vt:lpstr>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The algorithm</vt:lpstr>
      <vt:lpstr>Example step</vt:lpstr>
      <vt:lpstr>Example step</vt:lpstr>
      <vt:lpstr>Add edge to M step</vt:lpstr>
      <vt:lpstr>At the end</vt:lpstr>
      <vt:lpstr>Other applications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1330</cp:revision>
  <dcterms:created xsi:type="dcterms:W3CDTF">2009-03-13T20:43:19Z</dcterms:created>
  <dcterms:modified xsi:type="dcterms:W3CDTF">2013-10-19T20:48:29Z</dcterms:modified>
</cp:coreProperties>
</file>