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55.xml" ContentType="application/vnd.openxmlformats-officedocument.presentationml.tags+xml"/>
  <Override PartName="/ppt/notesSlides/notesSlide15.xml" ContentType="application/vnd.openxmlformats-officedocument.presentationml.notesSlide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tags/tag57.xml" ContentType="application/vnd.openxmlformats-officedocument.presentationml.tags+xml"/>
  <Override PartName="/ppt/notesSlides/notesSlide17.xml" ContentType="application/vnd.openxmlformats-officedocument.presentationml.notesSlide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59.xml" ContentType="application/vnd.openxmlformats-officedocument.presentationml.tags+xml"/>
  <Override PartName="/ppt/notesSlides/notesSlide19.xml" ContentType="application/vnd.openxmlformats-officedocument.presentationml.notesSlide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notesSlides/notesSlide21.xml" ContentType="application/vnd.openxmlformats-officedocument.presentationml.notesSlide+xml"/>
  <Override PartName="/ppt/tags/tag62.xml" ContentType="application/vnd.openxmlformats-officedocument.presentationml.tags+xml"/>
  <Override PartName="/ppt/notesSlides/notesSlide22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3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24.xml" ContentType="application/vnd.openxmlformats-officedocument.presentationml.notesSlide+xml"/>
  <Override PartName="/ppt/tags/tag170.xml" ContentType="application/vnd.openxmlformats-officedocument.presentationml.tags+xml"/>
  <Override PartName="/ppt/notesSlides/notesSlide25.xml" ContentType="application/vnd.openxmlformats-officedocument.presentationml.notesSlide+xml"/>
  <Override PartName="/ppt/tags/tag171.xml" ContentType="application/vnd.openxmlformats-officedocument.presentationml.tags+xml"/>
  <Override PartName="/ppt/notesSlides/notesSlide26.xml" ContentType="application/vnd.openxmlformats-officedocument.presentationml.notesSlide+xml"/>
  <Override PartName="/ppt/tags/tag172.xml" ContentType="application/vnd.openxmlformats-officedocument.presentationml.tags+xml"/>
  <Override PartName="/ppt/notesSlides/notesSlide27.xml" ContentType="application/vnd.openxmlformats-officedocument.presentationml.notesSlide+xml"/>
  <Override PartName="/ppt/tags/tag173.xml" ContentType="application/vnd.openxmlformats-officedocument.presentationml.tags+xml"/>
  <Override PartName="/ppt/notesSlides/notesSlide28.xml" ContentType="application/vnd.openxmlformats-officedocument.presentationml.notesSlide+xml"/>
  <Override PartName="/ppt/tags/tag174.xml" ContentType="application/vnd.openxmlformats-officedocument.presentationml.tags+xml"/>
  <Override PartName="/ppt/notesSlides/notesSlide29.xml" ContentType="application/vnd.openxmlformats-officedocument.presentationml.notesSlide+xml"/>
  <Override PartName="/ppt/tags/tag175.xml" ContentType="application/vnd.openxmlformats-officedocument.presentationml.tags+xml"/>
  <Override PartName="/ppt/notesSlides/notesSlide30.xml" ContentType="application/vnd.openxmlformats-officedocument.presentationml.notesSlide+xml"/>
  <Override PartName="/ppt/tags/tag176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38.xml" ContentType="application/vnd.openxmlformats-officedocument.presentationml.notesSlide+xml"/>
  <Override PartName="/ppt/tags/tag190.xml" ContentType="application/vnd.openxmlformats-officedocument.presentationml.tags+xml"/>
  <Override PartName="/ppt/notesSlides/notesSlide39.xml" ContentType="application/vnd.openxmlformats-officedocument.presentationml.notesSlide+xml"/>
  <Override PartName="/ppt/tags/tag191.xml" ContentType="application/vnd.openxmlformats-officedocument.presentationml.tags+xml"/>
  <Override PartName="/ppt/notesSlides/notesSlide40.xml" ContentType="application/vnd.openxmlformats-officedocument.presentationml.notesSlide+xml"/>
  <Override PartName="/ppt/tags/tag192.xml" ContentType="application/vnd.openxmlformats-officedocument.presentationml.tags+xml"/>
  <Override PartName="/ppt/notesSlides/notesSlide41.xml" ContentType="application/vnd.openxmlformats-officedocument.presentationml.notesSlide+xml"/>
  <Override PartName="/ppt/tags/tag193.xml" ContentType="application/vnd.openxmlformats-officedocument.presentationml.tags+xml"/>
  <Override PartName="/ppt/notesSlides/notesSlide42.xml" ContentType="application/vnd.openxmlformats-officedocument.presentationml.notesSlide+xml"/>
  <Override PartName="/ppt/tags/tag194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195.xml" ContentType="application/vnd.openxmlformats-officedocument.presentationml.tags+xml"/>
  <Override PartName="/ppt/notesSlides/notesSlide46.xml" ContentType="application/vnd.openxmlformats-officedocument.presentationml.notesSlide+xml"/>
  <Override PartName="/ppt/tags/tag196.xml" ContentType="application/vnd.openxmlformats-officedocument.presentationml.tags+xml"/>
  <Override PartName="/ppt/notesSlides/notesSlide47.xml" ContentType="application/vnd.openxmlformats-officedocument.presentationml.notesSlide+xml"/>
  <Override PartName="/ppt/tags/tag197.xml" ContentType="application/vnd.openxmlformats-officedocument.presentationml.tags+xml"/>
  <Override PartName="/ppt/notesSlides/notesSlide48.xml" ContentType="application/vnd.openxmlformats-officedocument.presentationml.notesSlide+xml"/>
  <Override PartName="/ppt/tags/tag198.xml" ContentType="application/vnd.openxmlformats-officedocument.presentationml.tags+xml"/>
  <Override PartName="/ppt/notesSlides/notesSlide49.xml" ContentType="application/vnd.openxmlformats-officedocument.presentationml.notesSlide+xml"/>
  <Override PartName="/ppt/tags/tag199.xml" ContentType="application/vnd.openxmlformats-officedocument.presentationml.tags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handoutMasterIdLst>
    <p:handoutMasterId r:id="rId62"/>
  </p:handoutMasterIdLst>
  <p:sldIdLst>
    <p:sldId id="256" r:id="rId2"/>
    <p:sldId id="342" r:id="rId3"/>
    <p:sldId id="355" r:id="rId4"/>
    <p:sldId id="356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290" r:id="rId15"/>
    <p:sldId id="291" r:id="rId16"/>
    <p:sldId id="294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23" r:id="rId26"/>
    <p:sldId id="324" r:id="rId27"/>
    <p:sldId id="325" r:id="rId28"/>
    <p:sldId id="306" r:id="rId29"/>
    <p:sldId id="305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31" r:id="rId39"/>
    <p:sldId id="315" r:id="rId40"/>
    <p:sldId id="326" r:id="rId41"/>
    <p:sldId id="316" r:id="rId42"/>
    <p:sldId id="317" r:id="rId43"/>
    <p:sldId id="327" r:id="rId44"/>
    <p:sldId id="296" r:id="rId45"/>
    <p:sldId id="332" r:id="rId46"/>
    <p:sldId id="333" r:id="rId47"/>
    <p:sldId id="334" r:id="rId48"/>
    <p:sldId id="318" r:id="rId49"/>
    <p:sldId id="319" r:id="rId50"/>
    <p:sldId id="328" r:id="rId51"/>
    <p:sldId id="320" r:id="rId52"/>
    <p:sldId id="339" r:id="rId53"/>
    <p:sldId id="340" r:id="rId54"/>
    <p:sldId id="341" r:id="rId55"/>
    <p:sldId id="321" r:id="rId56"/>
    <p:sldId id="335" r:id="rId57"/>
    <p:sldId id="336" r:id="rId58"/>
    <p:sldId id="337" r:id="rId59"/>
    <p:sldId id="338" r:id="rId6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4" autoAdjust="0"/>
    <p:restoredTop sz="94660"/>
  </p:normalViewPr>
  <p:slideViewPr>
    <p:cSldViewPr>
      <p:cViewPr varScale="1">
        <p:scale>
          <a:sx n="99" d="100"/>
          <a:sy n="99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20" Type="http://schemas.openxmlformats.org/officeDocument/2006/relationships/notesSlide" Target="../notesSlides/notesSlide9.xml"/><Relationship Id="rId10" Type="http://schemas.openxmlformats.org/officeDocument/2006/relationships/tags" Target="../tags/tag44.xml"/><Relationship Id="rId11" Type="http://schemas.openxmlformats.org/officeDocument/2006/relationships/tags" Target="../tags/tag45.xml"/><Relationship Id="rId12" Type="http://schemas.openxmlformats.org/officeDocument/2006/relationships/tags" Target="../tags/tag46.xml"/><Relationship Id="rId13" Type="http://schemas.openxmlformats.org/officeDocument/2006/relationships/tags" Target="../tags/tag47.xml"/><Relationship Id="rId14" Type="http://schemas.openxmlformats.org/officeDocument/2006/relationships/tags" Target="../tags/tag48.xml"/><Relationship Id="rId15" Type="http://schemas.openxmlformats.org/officeDocument/2006/relationships/tags" Target="../tags/tag49.xml"/><Relationship Id="rId16" Type="http://schemas.openxmlformats.org/officeDocument/2006/relationships/tags" Target="../tags/tag50.xml"/><Relationship Id="rId17" Type="http://schemas.openxmlformats.org/officeDocument/2006/relationships/tags" Target="../tags/tag51.xml"/><Relationship Id="rId18" Type="http://schemas.openxmlformats.org/officeDocument/2006/relationships/tags" Target="../tags/tag52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5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5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5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5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5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5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6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tags" Target="../tags/tag81.xml"/><Relationship Id="rId18" Type="http://schemas.openxmlformats.org/officeDocument/2006/relationships/tags" Target="../tags/tag82.xml"/><Relationship Id="rId19" Type="http://schemas.openxmlformats.org/officeDocument/2006/relationships/tags" Target="../tags/tag83.xml"/><Relationship Id="rId50" Type="http://schemas.openxmlformats.org/officeDocument/2006/relationships/tags" Target="../tags/tag114.xml"/><Relationship Id="rId51" Type="http://schemas.openxmlformats.org/officeDocument/2006/relationships/tags" Target="../tags/tag115.xml"/><Relationship Id="rId52" Type="http://schemas.openxmlformats.org/officeDocument/2006/relationships/tags" Target="../tags/tag116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04.xml"/><Relationship Id="rId41" Type="http://schemas.openxmlformats.org/officeDocument/2006/relationships/tags" Target="../tags/tag105.xml"/><Relationship Id="rId42" Type="http://schemas.openxmlformats.org/officeDocument/2006/relationships/tags" Target="../tags/tag106.xml"/><Relationship Id="rId43" Type="http://schemas.openxmlformats.org/officeDocument/2006/relationships/tags" Target="../tags/tag107.xml"/><Relationship Id="rId44" Type="http://schemas.openxmlformats.org/officeDocument/2006/relationships/tags" Target="../tags/tag108.xml"/><Relationship Id="rId45" Type="http://schemas.openxmlformats.org/officeDocument/2006/relationships/tags" Target="../tags/tag109.xml"/><Relationship Id="rId46" Type="http://schemas.openxmlformats.org/officeDocument/2006/relationships/tags" Target="../tags/tag110.xml"/><Relationship Id="rId47" Type="http://schemas.openxmlformats.org/officeDocument/2006/relationships/tags" Target="../tags/tag111.xml"/><Relationship Id="rId48" Type="http://schemas.openxmlformats.org/officeDocument/2006/relationships/tags" Target="../tags/tag112.xml"/><Relationship Id="rId49" Type="http://schemas.openxmlformats.org/officeDocument/2006/relationships/tags" Target="../tags/tag113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Relationship Id="rId9" Type="http://schemas.openxmlformats.org/officeDocument/2006/relationships/tags" Target="../tags/tag73.xml"/><Relationship Id="rId30" Type="http://schemas.openxmlformats.org/officeDocument/2006/relationships/tags" Target="../tags/tag94.xml"/><Relationship Id="rId31" Type="http://schemas.openxmlformats.org/officeDocument/2006/relationships/tags" Target="../tags/tag95.xml"/><Relationship Id="rId32" Type="http://schemas.openxmlformats.org/officeDocument/2006/relationships/tags" Target="../tags/tag96.xml"/><Relationship Id="rId33" Type="http://schemas.openxmlformats.org/officeDocument/2006/relationships/tags" Target="../tags/tag97.xml"/><Relationship Id="rId34" Type="http://schemas.openxmlformats.org/officeDocument/2006/relationships/tags" Target="../tags/tag98.xml"/><Relationship Id="rId35" Type="http://schemas.openxmlformats.org/officeDocument/2006/relationships/tags" Target="../tags/tag99.xml"/><Relationship Id="rId36" Type="http://schemas.openxmlformats.org/officeDocument/2006/relationships/tags" Target="../tags/tag100.xml"/><Relationship Id="rId37" Type="http://schemas.openxmlformats.org/officeDocument/2006/relationships/tags" Target="../tags/tag101.xml"/><Relationship Id="rId38" Type="http://schemas.openxmlformats.org/officeDocument/2006/relationships/tags" Target="../tags/tag102.xml"/><Relationship Id="rId39" Type="http://schemas.openxmlformats.org/officeDocument/2006/relationships/tags" Target="../tags/tag103.xml"/><Relationship Id="rId20" Type="http://schemas.openxmlformats.org/officeDocument/2006/relationships/tags" Target="../tags/tag84.xml"/><Relationship Id="rId21" Type="http://schemas.openxmlformats.org/officeDocument/2006/relationships/tags" Target="../tags/tag85.xml"/><Relationship Id="rId22" Type="http://schemas.openxmlformats.org/officeDocument/2006/relationships/tags" Target="../tags/tag86.xml"/><Relationship Id="rId23" Type="http://schemas.openxmlformats.org/officeDocument/2006/relationships/tags" Target="../tags/tag87.xml"/><Relationship Id="rId24" Type="http://schemas.openxmlformats.org/officeDocument/2006/relationships/tags" Target="../tags/tag88.xml"/><Relationship Id="rId25" Type="http://schemas.openxmlformats.org/officeDocument/2006/relationships/tags" Target="../tags/tag89.xml"/><Relationship Id="rId26" Type="http://schemas.openxmlformats.org/officeDocument/2006/relationships/tags" Target="../tags/tag90.xml"/><Relationship Id="rId27" Type="http://schemas.openxmlformats.org/officeDocument/2006/relationships/tags" Target="../tags/tag91.xml"/><Relationship Id="rId28" Type="http://schemas.openxmlformats.org/officeDocument/2006/relationships/tags" Target="../tags/tag92.xml"/><Relationship Id="rId29" Type="http://schemas.openxmlformats.org/officeDocument/2006/relationships/tags" Target="../tags/tag93.xml"/><Relationship Id="rId10" Type="http://schemas.openxmlformats.org/officeDocument/2006/relationships/tags" Target="../tags/tag74.xml"/><Relationship Id="rId11" Type="http://schemas.openxmlformats.org/officeDocument/2006/relationships/tags" Target="../tags/tag75.xml"/><Relationship Id="rId12" Type="http://schemas.openxmlformats.org/officeDocument/2006/relationships/tags" Target="../tags/tag76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4" Type="http://schemas.openxmlformats.org/officeDocument/2006/relationships/tags" Target="../tags/tag130.xml"/><Relationship Id="rId15" Type="http://schemas.openxmlformats.org/officeDocument/2006/relationships/tags" Target="../tags/tag131.xml"/><Relationship Id="rId16" Type="http://schemas.openxmlformats.org/officeDocument/2006/relationships/tags" Target="../tags/tag132.xml"/><Relationship Id="rId17" Type="http://schemas.openxmlformats.org/officeDocument/2006/relationships/tags" Target="../tags/tag133.xml"/><Relationship Id="rId18" Type="http://schemas.openxmlformats.org/officeDocument/2006/relationships/tags" Target="../tags/tag134.xml"/><Relationship Id="rId19" Type="http://schemas.openxmlformats.org/officeDocument/2006/relationships/tags" Target="../tags/tag135.xml"/><Relationship Id="rId50" Type="http://schemas.openxmlformats.org/officeDocument/2006/relationships/tags" Target="../tags/tag166.xml"/><Relationship Id="rId51" Type="http://schemas.openxmlformats.org/officeDocument/2006/relationships/tags" Target="../tags/tag167.xml"/><Relationship Id="rId52" Type="http://schemas.openxmlformats.org/officeDocument/2006/relationships/tags" Target="../tags/tag168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56.xml"/><Relationship Id="rId41" Type="http://schemas.openxmlformats.org/officeDocument/2006/relationships/tags" Target="../tags/tag157.xml"/><Relationship Id="rId42" Type="http://schemas.openxmlformats.org/officeDocument/2006/relationships/tags" Target="../tags/tag158.xml"/><Relationship Id="rId43" Type="http://schemas.openxmlformats.org/officeDocument/2006/relationships/tags" Target="../tags/tag159.xml"/><Relationship Id="rId44" Type="http://schemas.openxmlformats.org/officeDocument/2006/relationships/tags" Target="../tags/tag160.xml"/><Relationship Id="rId45" Type="http://schemas.openxmlformats.org/officeDocument/2006/relationships/tags" Target="../tags/tag161.xml"/><Relationship Id="rId46" Type="http://schemas.openxmlformats.org/officeDocument/2006/relationships/tags" Target="../tags/tag162.xml"/><Relationship Id="rId47" Type="http://schemas.openxmlformats.org/officeDocument/2006/relationships/tags" Target="../tags/tag163.xml"/><Relationship Id="rId48" Type="http://schemas.openxmlformats.org/officeDocument/2006/relationships/tags" Target="../tags/tag164.xml"/><Relationship Id="rId49" Type="http://schemas.openxmlformats.org/officeDocument/2006/relationships/tags" Target="../tags/tag165.xml"/><Relationship Id="rId1" Type="http://schemas.openxmlformats.org/officeDocument/2006/relationships/tags" Target="../tags/tag117.xml"/><Relationship Id="rId2" Type="http://schemas.openxmlformats.org/officeDocument/2006/relationships/tags" Target="../tags/tag118.xml"/><Relationship Id="rId3" Type="http://schemas.openxmlformats.org/officeDocument/2006/relationships/tags" Target="../tags/tag119.xml"/><Relationship Id="rId4" Type="http://schemas.openxmlformats.org/officeDocument/2006/relationships/tags" Target="../tags/tag120.xml"/><Relationship Id="rId5" Type="http://schemas.openxmlformats.org/officeDocument/2006/relationships/tags" Target="../tags/tag121.xml"/><Relationship Id="rId6" Type="http://schemas.openxmlformats.org/officeDocument/2006/relationships/tags" Target="../tags/tag122.xml"/><Relationship Id="rId7" Type="http://schemas.openxmlformats.org/officeDocument/2006/relationships/tags" Target="../tags/tag123.xml"/><Relationship Id="rId8" Type="http://schemas.openxmlformats.org/officeDocument/2006/relationships/tags" Target="../tags/tag124.xml"/><Relationship Id="rId9" Type="http://schemas.openxmlformats.org/officeDocument/2006/relationships/tags" Target="../tags/tag125.xml"/><Relationship Id="rId30" Type="http://schemas.openxmlformats.org/officeDocument/2006/relationships/tags" Target="../tags/tag146.xml"/><Relationship Id="rId31" Type="http://schemas.openxmlformats.org/officeDocument/2006/relationships/tags" Target="../tags/tag147.xml"/><Relationship Id="rId32" Type="http://schemas.openxmlformats.org/officeDocument/2006/relationships/tags" Target="../tags/tag148.xml"/><Relationship Id="rId33" Type="http://schemas.openxmlformats.org/officeDocument/2006/relationships/tags" Target="../tags/tag149.xml"/><Relationship Id="rId34" Type="http://schemas.openxmlformats.org/officeDocument/2006/relationships/tags" Target="../tags/tag150.xml"/><Relationship Id="rId35" Type="http://schemas.openxmlformats.org/officeDocument/2006/relationships/tags" Target="../tags/tag151.xml"/><Relationship Id="rId36" Type="http://schemas.openxmlformats.org/officeDocument/2006/relationships/tags" Target="../tags/tag152.xml"/><Relationship Id="rId37" Type="http://schemas.openxmlformats.org/officeDocument/2006/relationships/tags" Target="../tags/tag153.xml"/><Relationship Id="rId38" Type="http://schemas.openxmlformats.org/officeDocument/2006/relationships/tags" Target="../tags/tag154.xml"/><Relationship Id="rId39" Type="http://schemas.openxmlformats.org/officeDocument/2006/relationships/tags" Target="../tags/tag155.xml"/><Relationship Id="rId20" Type="http://schemas.openxmlformats.org/officeDocument/2006/relationships/tags" Target="../tags/tag136.xml"/><Relationship Id="rId21" Type="http://schemas.openxmlformats.org/officeDocument/2006/relationships/tags" Target="../tags/tag137.xml"/><Relationship Id="rId22" Type="http://schemas.openxmlformats.org/officeDocument/2006/relationships/tags" Target="../tags/tag138.xml"/><Relationship Id="rId23" Type="http://schemas.openxmlformats.org/officeDocument/2006/relationships/tags" Target="../tags/tag139.xml"/><Relationship Id="rId24" Type="http://schemas.openxmlformats.org/officeDocument/2006/relationships/tags" Target="../tags/tag140.xml"/><Relationship Id="rId25" Type="http://schemas.openxmlformats.org/officeDocument/2006/relationships/tags" Target="../tags/tag141.xml"/><Relationship Id="rId26" Type="http://schemas.openxmlformats.org/officeDocument/2006/relationships/tags" Target="../tags/tag142.xml"/><Relationship Id="rId27" Type="http://schemas.openxmlformats.org/officeDocument/2006/relationships/tags" Target="../tags/tag143.xml"/><Relationship Id="rId28" Type="http://schemas.openxmlformats.org/officeDocument/2006/relationships/tags" Target="../tags/tag144.xml"/><Relationship Id="rId29" Type="http://schemas.openxmlformats.org/officeDocument/2006/relationships/tags" Target="../tags/tag145.xml"/><Relationship Id="rId10" Type="http://schemas.openxmlformats.org/officeDocument/2006/relationships/tags" Target="../tags/tag126.xml"/><Relationship Id="rId11" Type="http://schemas.openxmlformats.org/officeDocument/2006/relationships/tags" Target="../tags/tag127.xml"/><Relationship Id="rId12" Type="http://schemas.openxmlformats.org/officeDocument/2006/relationships/tags" Target="../tags/tag1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6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17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7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7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17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7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7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17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8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Relationship Id="rId9" Type="http://schemas.openxmlformats.org/officeDocument/2006/relationships/tags" Target="../tags/tag185.xml"/><Relationship Id="rId10" Type="http://schemas.openxmlformats.org/officeDocument/2006/relationships/tags" Target="../tags/tag18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19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19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19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19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19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8.xml"/><Relationship Id="rId12" Type="http://schemas.openxmlformats.org/officeDocument/2006/relationships/tags" Target="../tags/tag29.xml"/><Relationship Id="rId13" Type="http://schemas.openxmlformats.org/officeDocument/2006/relationships/tags" Target="../tags/tag30.xml"/><Relationship Id="rId14" Type="http://schemas.openxmlformats.org/officeDocument/2006/relationships/tags" Target="../tags/tag31.xml"/><Relationship Id="rId15" Type="http://schemas.openxmlformats.org/officeDocument/2006/relationships/tags" Target="../tags/tag32.xml"/><Relationship Id="rId16" Type="http://schemas.openxmlformats.org/officeDocument/2006/relationships/tags" Target="../tags/tag33.xml"/><Relationship Id="rId17" Type="http://schemas.openxmlformats.org/officeDocument/2006/relationships/tags" Target="../tags/tag3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.xml"/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tags" Target="../tags/tag22.xml"/><Relationship Id="rId6" Type="http://schemas.openxmlformats.org/officeDocument/2006/relationships/tags" Target="../tags/tag23.xml"/><Relationship Id="rId7" Type="http://schemas.openxmlformats.org/officeDocument/2006/relationships/tags" Target="../tags/tag24.xml"/><Relationship Id="rId8" Type="http://schemas.openxmlformats.org/officeDocument/2006/relationships/tags" Target="../tags/tag25.xml"/><Relationship Id="rId9" Type="http://schemas.openxmlformats.org/officeDocument/2006/relationships/tags" Target="../tags/tag26.xml"/><Relationship Id="rId10" Type="http://schemas.openxmlformats.org/officeDocument/2006/relationships/tags" Target="../tags/tag2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19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19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19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19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19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17: 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	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69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 as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382136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27" grpId="0" animBg="1"/>
      <p:bldP spid="28" grpId="0" animBg="1"/>
      <p:bldP spid="35" grpId="0"/>
      <p:bldP spid="43" grpId="0"/>
      <p:bldP spid="44" grpId="0"/>
      <p:bldP spid="45" grpId="0"/>
      <p:bldP spid="46" grpId="0"/>
      <p:bldP spid="48" grpId="0" animBg="1"/>
      <p:bldP spid="49" grpId="0" animBg="1"/>
      <p:bldP spid="54" grpId="0" animBg="1"/>
      <p:bldP spid="55" grpId="0" animBg="1"/>
      <p:bldP spid="56" grpId="0"/>
      <p:bldP spid="59" grpId="0"/>
      <p:bldP spid="60" grpId="0"/>
      <p:bldP spid="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quote-computer-science-is-no-more-about-computers-than-astronomy-is-about-telescopes-edsger-dijkstra-5099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0035"/>
            <a:ext cx="6172200" cy="29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113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An example of a </a:t>
            </a:r>
            <a:r>
              <a:rPr lang="en-US" dirty="0" smtClean="0">
                <a:solidFill>
                  <a:schemeClr val="accent2"/>
                </a:solidFill>
              </a:rPr>
              <a:t>greedy algorithm</a:t>
            </a:r>
          </a:p>
          <a:p>
            <a:pPr lvl="1"/>
            <a:r>
              <a:rPr lang="en-US" dirty="0" smtClean="0"/>
              <a:t>A series of steps</a:t>
            </a:r>
          </a:p>
          <a:p>
            <a:pPr lvl="1"/>
            <a:r>
              <a:rPr lang="en-US" dirty="0" smtClean="0"/>
              <a:t>At each one the locally optimal choice is made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788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076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1430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84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Midterm on Friday May 9th</a:t>
            </a:r>
          </a:p>
          <a:p>
            <a:pPr lvl="1"/>
            <a:r>
              <a:rPr lang="en-US" sz="2400" dirty="0" smtClean="0"/>
              <a:t>TAs proctoring the exam</a:t>
            </a:r>
          </a:p>
          <a:p>
            <a:pPr lvl="1"/>
            <a:r>
              <a:rPr lang="en-US" sz="2400" dirty="0" smtClean="0"/>
              <a:t>Be on time!!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Homework 4 partner selection due TODAY!</a:t>
            </a:r>
            <a:endParaRPr lang="en-US" sz="2400" dirty="0"/>
          </a:p>
          <a:p>
            <a:r>
              <a:rPr lang="en-US" sz="2400" dirty="0" smtClean="0"/>
              <a:t>Homework 4 due next Wednesday, May 14th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4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05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242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Important Graph traversal algorithms: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“Depth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 “DFS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recursively explore one part before going back to the other parts not yet </a:t>
            </a:r>
            <a:r>
              <a:rPr lang="en-US" dirty="0" smtClean="0"/>
              <a:t>explored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“Breadth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“BFS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explore areas closer to the start node </a:t>
            </a:r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233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74967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always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Another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and push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228600" y="4876800"/>
            <a:ext cx="807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/>
              <a:t>Could be other correct DFS traversals (e.g. go to right nodes first)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/>
              <a:t>The marking is because we support arbitrary graphs and we want to process each node exactly once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3464" y="48576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46974" y="48576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96864" y="48576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76400" y="48576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1200" y="4857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13774" y="4857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18574" y="48576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" y="48576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88342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42590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6435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2191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7287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(?)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774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056662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019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6057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6783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01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18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22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316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28780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2733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021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1828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5781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0685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2178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3608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3608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5226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5069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1050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6196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0006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0194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1054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5831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7637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5720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2959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4495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1447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7129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2740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4102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257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038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647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772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41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01515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1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25697</TotalTime>
  <Words>5707</Words>
  <Application>Microsoft Macintosh PowerPoint</Application>
  <PresentationFormat>On-screen Show (4:3)</PresentationFormat>
  <Paragraphs>1967</Paragraphs>
  <Slides>59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dan_design_template</vt:lpstr>
      <vt:lpstr>CSE373: Data Structures &amp; Algorithms  Lecture 17: Shortest Paths</vt:lpstr>
      <vt:lpstr>Announcements</vt:lpstr>
      <vt:lpstr>Graph Traversals</vt:lpstr>
      <vt:lpstr>Example: Another Depth First Search</vt:lpstr>
      <vt:lpstr>Example: Breadth First Search</vt:lpstr>
      <vt:lpstr>Comparison</vt:lpstr>
      <vt:lpstr>Saving the Path</vt:lpstr>
      <vt:lpstr>Example using BFS</vt:lpstr>
      <vt:lpstr>Single source shortest paths</vt:lpstr>
      <vt:lpstr>Applications</vt:lpstr>
      <vt:lpstr>Not as easy as BFS</vt:lpstr>
      <vt:lpstr>Dijkstra’s Algorithm</vt:lpstr>
      <vt:lpstr>Dijkstra’s Algorithm</vt:lpstr>
      <vt:lpstr>Dijkstra’s Algorithm: Idea</vt:lpstr>
      <vt:lpstr>The Algorithm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Efficiency, first approach</vt:lpstr>
      <vt:lpstr>Efficiency, first approach</vt:lpstr>
      <vt:lpstr>Efficiency, first approach</vt:lpstr>
      <vt:lpstr>Improving asymptotic running time</vt:lpstr>
      <vt:lpstr>Improving (?) asymptotic running time</vt:lpstr>
      <vt:lpstr>Efficiency, second approach</vt:lpstr>
      <vt:lpstr>Efficiency, second approach</vt:lpstr>
      <vt:lpstr>Efficiency, second approach</vt:lpstr>
      <vt:lpstr>Efficiency, second approach</vt:lpstr>
      <vt:lpstr>Efficiency, second approach</vt:lpstr>
      <vt:lpstr>Dense vs. sparse again</vt:lpstr>
      <vt:lpstr>Spanning Trees</vt:lpstr>
      <vt:lpstr>Observations</vt:lpstr>
      <vt:lpstr>Motivation</vt:lpstr>
      <vt:lpstr>Two Approaches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1207</cp:revision>
  <dcterms:created xsi:type="dcterms:W3CDTF">2009-03-13T20:43:19Z</dcterms:created>
  <dcterms:modified xsi:type="dcterms:W3CDTF">2014-05-07T20:57:33Z</dcterms:modified>
</cp:coreProperties>
</file>