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5.xml" ContentType="application/vnd.openxmlformats-officedocument.presentationml.notesSlide+xml"/>
  <Override PartName="/ppt/tags/tag119.xml" ContentType="application/vnd.openxmlformats-officedocument.presentationml.tags+xml"/>
  <Override PartName="/ppt/notesSlides/notesSlide16.xml" ContentType="application/vnd.openxmlformats-officedocument.presentationml.notesSlide+xml"/>
  <Override PartName="/ppt/tags/tag120.xml" ContentType="application/vnd.openxmlformats-officedocument.presentationml.tags+xml"/>
  <Override PartName="/ppt/notesSlides/notesSlide17.xml" ContentType="application/vnd.openxmlformats-officedocument.presentationml.notesSlide+xml"/>
  <Override PartName="/ppt/tags/tag121.xml" ContentType="application/vnd.openxmlformats-officedocument.presentationml.tags+xml"/>
  <Override PartName="/ppt/notesSlides/notesSlide18.xml" ContentType="application/vnd.openxmlformats-officedocument.presentationml.notesSlide+xml"/>
  <Override PartName="/ppt/tags/tag122.xml" ContentType="application/vnd.openxmlformats-officedocument.presentationml.tags+xml"/>
  <Override PartName="/ppt/notesSlides/notesSlide19.xml" ContentType="application/vnd.openxmlformats-officedocument.presentationml.notesSlide+xml"/>
  <Override PartName="/ppt/tags/tag123.xml" ContentType="application/vnd.openxmlformats-officedocument.presentationml.tags+xml"/>
  <Override PartName="/ppt/notesSlides/notesSlide20.xml" ContentType="application/vnd.openxmlformats-officedocument.presentationml.notesSlide+xml"/>
  <Override PartName="/ppt/tags/tag124.xml" ContentType="application/vnd.openxmlformats-officedocument.presentationml.tags+xml"/>
  <Override PartName="/ppt/notesSlides/notesSlide21.xml" ContentType="application/vnd.openxmlformats-officedocument.presentationml.notesSlide+xml"/>
  <Override PartName="/ppt/tags/tag125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27.xml" ContentType="application/vnd.openxmlformats-officedocument.presentationml.notesSlide+xml"/>
  <Override PartName="/ppt/tags/tag138.xml" ContentType="application/vnd.openxmlformats-officedocument.presentationml.tags+xml"/>
  <Override PartName="/ppt/notesSlides/notesSlide28.xml" ContentType="application/vnd.openxmlformats-officedocument.presentationml.notesSlide+xml"/>
  <Override PartName="/ppt/tags/tag139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40.xml" ContentType="application/vnd.openxmlformats-officedocument.presentationml.tags+xml"/>
  <Override PartName="/ppt/notesSlides/notesSlide31.xml" ContentType="application/vnd.openxmlformats-officedocument.presentationml.notesSlide+xml"/>
  <Override PartName="/ppt/tags/tag141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393" r:id="rId3"/>
    <p:sldId id="395" r:id="rId4"/>
    <p:sldId id="396" r:id="rId5"/>
    <p:sldId id="440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38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9" r:id="rId27"/>
    <p:sldId id="420" r:id="rId28"/>
    <p:sldId id="421" r:id="rId29"/>
    <p:sldId id="422" r:id="rId30"/>
    <p:sldId id="423" r:id="rId31"/>
    <p:sldId id="424" r:id="rId32"/>
    <p:sldId id="428" r:id="rId33"/>
    <p:sldId id="430" r:id="rId34"/>
    <p:sldId id="431" r:id="rId35"/>
    <p:sldId id="435" r:id="rId36"/>
    <p:sldId id="436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4" autoAdjust="0"/>
    <p:restoredTop sz="94660"/>
  </p:normalViewPr>
  <p:slideViewPr>
    <p:cSldViewPr>
      <p:cViewPr varScale="1">
        <p:scale>
          <a:sx n="105" d="100"/>
          <a:sy n="105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tags" Target="../tags/tag30.xml"/><Relationship Id="rId18" Type="http://schemas.openxmlformats.org/officeDocument/2006/relationships/tags" Target="../tags/tag31.xml"/><Relationship Id="rId19" Type="http://schemas.openxmlformats.org/officeDocument/2006/relationships/tags" Target="../tags/tag32.xml"/><Relationship Id="rId50" Type="http://schemas.openxmlformats.org/officeDocument/2006/relationships/tags" Target="../tags/tag63.xml"/><Relationship Id="rId51" Type="http://schemas.openxmlformats.org/officeDocument/2006/relationships/tags" Target="../tags/tag64.xml"/><Relationship Id="rId52" Type="http://schemas.openxmlformats.org/officeDocument/2006/relationships/tags" Target="../tags/tag65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53.xml"/><Relationship Id="rId41" Type="http://schemas.openxmlformats.org/officeDocument/2006/relationships/tags" Target="../tags/tag54.xml"/><Relationship Id="rId42" Type="http://schemas.openxmlformats.org/officeDocument/2006/relationships/tags" Target="../tags/tag55.xml"/><Relationship Id="rId43" Type="http://schemas.openxmlformats.org/officeDocument/2006/relationships/tags" Target="../tags/tag56.xml"/><Relationship Id="rId44" Type="http://schemas.openxmlformats.org/officeDocument/2006/relationships/tags" Target="../tags/tag57.xml"/><Relationship Id="rId45" Type="http://schemas.openxmlformats.org/officeDocument/2006/relationships/tags" Target="../tags/tag58.xml"/><Relationship Id="rId46" Type="http://schemas.openxmlformats.org/officeDocument/2006/relationships/tags" Target="../tags/tag59.xml"/><Relationship Id="rId47" Type="http://schemas.openxmlformats.org/officeDocument/2006/relationships/tags" Target="../tags/tag60.xml"/><Relationship Id="rId48" Type="http://schemas.openxmlformats.org/officeDocument/2006/relationships/tags" Target="../tags/tag61.xml"/><Relationship Id="rId49" Type="http://schemas.openxmlformats.org/officeDocument/2006/relationships/tags" Target="../tags/tag62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30" Type="http://schemas.openxmlformats.org/officeDocument/2006/relationships/tags" Target="../tags/tag43.xml"/><Relationship Id="rId31" Type="http://schemas.openxmlformats.org/officeDocument/2006/relationships/tags" Target="../tags/tag44.xml"/><Relationship Id="rId32" Type="http://schemas.openxmlformats.org/officeDocument/2006/relationships/tags" Target="../tags/tag45.xml"/><Relationship Id="rId33" Type="http://schemas.openxmlformats.org/officeDocument/2006/relationships/tags" Target="../tags/tag46.xml"/><Relationship Id="rId34" Type="http://schemas.openxmlformats.org/officeDocument/2006/relationships/tags" Target="../tags/tag47.xml"/><Relationship Id="rId35" Type="http://schemas.openxmlformats.org/officeDocument/2006/relationships/tags" Target="../tags/tag48.xml"/><Relationship Id="rId36" Type="http://schemas.openxmlformats.org/officeDocument/2006/relationships/tags" Target="../tags/tag49.xml"/><Relationship Id="rId37" Type="http://schemas.openxmlformats.org/officeDocument/2006/relationships/tags" Target="../tags/tag50.xml"/><Relationship Id="rId38" Type="http://schemas.openxmlformats.org/officeDocument/2006/relationships/tags" Target="../tags/tag51.xml"/><Relationship Id="rId39" Type="http://schemas.openxmlformats.org/officeDocument/2006/relationships/tags" Target="../tags/tag52.xml"/><Relationship Id="rId20" Type="http://schemas.openxmlformats.org/officeDocument/2006/relationships/tags" Target="../tags/tag33.xml"/><Relationship Id="rId21" Type="http://schemas.openxmlformats.org/officeDocument/2006/relationships/tags" Target="../tags/tag34.xml"/><Relationship Id="rId22" Type="http://schemas.openxmlformats.org/officeDocument/2006/relationships/tags" Target="../tags/tag35.xml"/><Relationship Id="rId23" Type="http://schemas.openxmlformats.org/officeDocument/2006/relationships/tags" Target="../tags/tag36.xml"/><Relationship Id="rId24" Type="http://schemas.openxmlformats.org/officeDocument/2006/relationships/tags" Target="../tags/tag37.xml"/><Relationship Id="rId25" Type="http://schemas.openxmlformats.org/officeDocument/2006/relationships/tags" Target="../tags/tag38.xml"/><Relationship Id="rId26" Type="http://schemas.openxmlformats.org/officeDocument/2006/relationships/tags" Target="../tags/tag39.xml"/><Relationship Id="rId27" Type="http://schemas.openxmlformats.org/officeDocument/2006/relationships/tags" Target="../tags/tag40.xml"/><Relationship Id="rId28" Type="http://schemas.openxmlformats.org/officeDocument/2006/relationships/tags" Target="../tags/tag41.xml"/><Relationship Id="rId29" Type="http://schemas.openxmlformats.org/officeDocument/2006/relationships/tags" Target="../tags/tag42.xml"/><Relationship Id="rId10" Type="http://schemas.openxmlformats.org/officeDocument/2006/relationships/tags" Target="../tags/tag23.xml"/><Relationship Id="rId11" Type="http://schemas.openxmlformats.org/officeDocument/2006/relationships/tags" Target="../tags/tag24.xml"/><Relationship Id="rId12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78.xml"/><Relationship Id="rId14" Type="http://schemas.openxmlformats.org/officeDocument/2006/relationships/tags" Target="../tags/tag79.xml"/><Relationship Id="rId15" Type="http://schemas.openxmlformats.org/officeDocument/2006/relationships/tags" Target="../tags/tag80.xml"/><Relationship Id="rId16" Type="http://schemas.openxmlformats.org/officeDocument/2006/relationships/tags" Target="../tags/tag81.xml"/><Relationship Id="rId17" Type="http://schemas.openxmlformats.org/officeDocument/2006/relationships/tags" Target="../tags/tag82.xml"/><Relationship Id="rId18" Type="http://schemas.openxmlformats.org/officeDocument/2006/relationships/tags" Target="../tags/tag83.xml"/><Relationship Id="rId19" Type="http://schemas.openxmlformats.org/officeDocument/2006/relationships/tags" Target="../tags/tag84.xml"/><Relationship Id="rId50" Type="http://schemas.openxmlformats.org/officeDocument/2006/relationships/tags" Target="../tags/tag115.xml"/><Relationship Id="rId51" Type="http://schemas.openxmlformats.org/officeDocument/2006/relationships/tags" Target="../tags/tag116.xml"/><Relationship Id="rId52" Type="http://schemas.openxmlformats.org/officeDocument/2006/relationships/tags" Target="../tags/tag117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105.xml"/><Relationship Id="rId41" Type="http://schemas.openxmlformats.org/officeDocument/2006/relationships/tags" Target="../tags/tag106.xml"/><Relationship Id="rId42" Type="http://schemas.openxmlformats.org/officeDocument/2006/relationships/tags" Target="../tags/tag107.xml"/><Relationship Id="rId43" Type="http://schemas.openxmlformats.org/officeDocument/2006/relationships/tags" Target="../tags/tag108.xml"/><Relationship Id="rId44" Type="http://schemas.openxmlformats.org/officeDocument/2006/relationships/tags" Target="../tags/tag109.xml"/><Relationship Id="rId45" Type="http://schemas.openxmlformats.org/officeDocument/2006/relationships/tags" Target="../tags/tag110.xml"/><Relationship Id="rId46" Type="http://schemas.openxmlformats.org/officeDocument/2006/relationships/tags" Target="../tags/tag111.xml"/><Relationship Id="rId47" Type="http://schemas.openxmlformats.org/officeDocument/2006/relationships/tags" Target="../tags/tag112.xml"/><Relationship Id="rId48" Type="http://schemas.openxmlformats.org/officeDocument/2006/relationships/tags" Target="../tags/tag113.xml"/><Relationship Id="rId49" Type="http://schemas.openxmlformats.org/officeDocument/2006/relationships/tags" Target="../tags/tag114.xml"/><Relationship Id="rId1" Type="http://schemas.openxmlformats.org/officeDocument/2006/relationships/tags" Target="../tags/tag66.xml"/><Relationship Id="rId2" Type="http://schemas.openxmlformats.org/officeDocument/2006/relationships/tags" Target="../tags/tag67.xml"/><Relationship Id="rId3" Type="http://schemas.openxmlformats.org/officeDocument/2006/relationships/tags" Target="../tags/tag68.xml"/><Relationship Id="rId4" Type="http://schemas.openxmlformats.org/officeDocument/2006/relationships/tags" Target="../tags/tag69.xml"/><Relationship Id="rId5" Type="http://schemas.openxmlformats.org/officeDocument/2006/relationships/tags" Target="../tags/tag70.xml"/><Relationship Id="rId6" Type="http://schemas.openxmlformats.org/officeDocument/2006/relationships/tags" Target="../tags/tag71.xml"/><Relationship Id="rId7" Type="http://schemas.openxmlformats.org/officeDocument/2006/relationships/tags" Target="../tags/tag72.xml"/><Relationship Id="rId8" Type="http://schemas.openxmlformats.org/officeDocument/2006/relationships/tags" Target="../tags/tag73.xml"/><Relationship Id="rId9" Type="http://schemas.openxmlformats.org/officeDocument/2006/relationships/tags" Target="../tags/tag74.xml"/><Relationship Id="rId30" Type="http://schemas.openxmlformats.org/officeDocument/2006/relationships/tags" Target="../tags/tag95.xml"/><Relationship Id="rId31" Type="http://schemas.openxmlformats.org/officeDocument/2006/relationships/tags" Target="../tags/tag96.xml"/><Relationship Id="rId32" Type="http://schemas.openxmlformats.org/officeDocument/2006/relationships/tags" Target="../tags/tag97.xml"/><Relationship Id="rId33" Type="http://schemas.openxmlformats.org/officeDocument/2006/relationships/tags" Target="../tags/tag98.xml"/><Relationship Id="rId34" Type="http://schemas.openxmlformats.org/officeDocument/2006/relationships/tags" Target="../tags/tag99.xml"/><Relationship Id="rId35" Type="http://schemas.openxmlformats.org/officeDocument/2006/relationships/tags" Target="../tags/tag100.xml"/><Relationship Id="rId36" Type="http://schemas.openxmlformats.org/officeDocument/2006/relationships/tags" Target="../tags/tag101.xml"/><Relationship Id="rId37" Type="http://schemas.openxmlformats.org/officeDocument/2006/relationships/tags" Target="../tags/tag102.xml"/><Relationship Id="rId38" Type="http://schemas.openxmlformats.org/officeDocument/2006/relationships/tags" Target="../tags/tag103.xml"/><Relationship Id="rId39" Type="http://schemas.openxmlformats.org/officeDocument/2006/relationships/tags" Target="../tags/tag104.xml"/><Relationship Id="rId20" Type="http://schemas.openxmlformats.org/officeDocument/2006/relationships/tags" Target="../tags/tag85.xml"/><Relationship Id="rId21" Type="http://schemas.openxmlformats.org/officeDocument/2006/relationships/tags" Target="../tags/tag86.xml"/><Relationship Id="rId22" Type="http://schemas.openxmlformats.org/officeDocument/2006/relationships/tags" Target="../tags/tag87.xml"/><Relationship Id="rId23" Type="http://schemas.openxmlformats.org/officeDocument/2006/relationships/tags" Target="../tags/tag88.xml"/><Relationship Id="rId24" Type="http://schemas.openxmlformats.org/officeDocument/2006/relationships/tags" Target="../tags/tag89.xml"/><Relationship Id="rId25" Type="http://schemas.openxmlformats.org/officeDocument/2006/relationships/tags" Target="../tags/tag90.xml"/><Relationship Id="rId26" Type="http://schemas.openxmlformats.org/officeDocument/2006/relationships/tags" Target="../tags/tag91.xml"/><Relationship Id="rId27" Type="http://schemas.openxmlformats.org/officeDocument/2006/relationships/tags" Target="../tags/tag92.xml"/><Relationship Id="rId28" Type="http://schemas.openxmlformats.org/officeDocument/2006/relationships/tags" Target="../tags/tag93.xml"/><Relationship Id="rId29" Type="http://schemas.openxmlformats.org/officeDocument/2006/relationships/tags" Target="../tags/tag94.xml"/><Relationship Id="rId10" Type="http://schemas.openxmlformats.org/officeDocument/2006/relationships/tags" Target="../tags/tag75.xml"/><Relationship Id="rId11" Type="http://schemas.openxmlformats.org/officeDocument/2006/relationships/tags" Target="../tags/tag76.xml"/><Relationship Id="rId12" Type="http://schemas.openxmlformats.org/officeDocument/2006/relationships/tags" Target="../tags/tag7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tags" Target="../tags/tag136.xml"/><Relationship Id="rId12" Type="http://schemas.openxmlformats.org/officeDocument/2006/relationships/tags" Target="../tags/tag137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27.xml"/><Relationship Id="rId15" Type="http://schemas.openxmlformats.org/officeDocument/2006/relationships/image" Target="../media/image3.png"/><Relationship Id="rId1" Type="http://schemas.openxmlformats.org/officeDocument/2006/relationships/tags" Target="../tags/tag126.xml"/><Relationship Id="rId2" Type="http://schemas.openxmlformats.org/officeDocument/2006/relationships/tags" Target="../tags/tag127.xml"/><Relationship Id="rId3" Type="http://schemas.openxmlformats.org/officeDocument/2006/relationships/tags" Target="../tags/tag128.xml"/><Relationship Id="rId4" Type="http://schemas.openxmlformats.org/officeDocument/2006/relationships/tags" Target="../tags/tag129.xml"/><Relationship Id="rId5" Type="http://schemas.openxmlformats.org/officeDocument/2006/relationships/tags" Target="../tags/tag130.xml"/><Relationship Id="rId6" Type="http://schemas.openxmlformats.org/officeDocument/2006/relationships/tags" Target="../tags/tag131.xml"/><Relationship Id="rId7" Type="http://schemas.openxmlformats.org/officeDocument/2006/relationships/tags" Target="../tags/tag132.xml"/><Relationship Id="rId8" Type="http://schemas.openxmlformats.org/officeDocument/2006/relationships/tags" Target="../tags/tag133.xml"/><Relationship Id="rId9" Type="http://schemas.openxmlformats.org/officeDocument/2006/relationships/tags" Target="../tags/tag134.xml"/><Relationship Id="rId10" Type="http://schemas.openxmlformats.org/officeDocument/2006/relationships/tags" Target="../tags/tag1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13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13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14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14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18: </a:t>
            </a:r>
            <a:r>
              <a:rPr lang="en-US" sz="3200" i="0" dirty="0" err="1" smtClean="0"/>
              <a:t>Dijkstra’s</a:t>
            </a:r>
            <a:r>
              <a:rPr lang="en-US" sz="3200" i="0" dirty="0" smtClean="0"/>
              <a:t> Algorithm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2040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139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3849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11934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9405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883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5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How would this have worked differently if we were only interested in:</a:t>
            </a:r>
          </a:p>
          <a:p>
            <a:pPr lvl="1"/>
            <a:r>
              <a:rPr lang="en-US" dirty="0" smtClean="0"/>
              <a:t>The path from A to G?</a:t>
            </a:r>
          </a:p>
          <a:p>
            <a:pPr lvl="1" eaLnBrk="1" hangingPunct="1"/>
            <a:r>
              <a:rPr lang="en-US" dirty="0" smtClean="0"/>
              <a:t>The path from A to E?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05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79495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242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1248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3 grades out today</a:t>
            </a:r>
          </a:p>
          <a:p>
            <a:r>
              <a:rPr lang="en-US" sz="2400" dirty="0" smtClean="0"/>
              <a:t>Homework 4 due Wednesday 11pm</a:t>
            </a:r>
          </a:p>
          <a:p>
            <a:r>
              <a:rPr lang="en-US" sz="2400" dirty="0" smtClean="0"/>
              <a:t>Midterm grades and feedback on Wednesday</a:t>
            </a:r>
          </a:p>
          <a:p>
            <a:endParaRPr lang="en-US" sz="2400" dirty="0"/>
          </a:p>
          <a:p>
            <a:r>
              <a:rPr lang="en-US" sz="2400" dirty="0" smtClean="0"/>
              <a:t>TA sessions</a:t>
            </a:r>
          </a:p>
          <a:p>
            <a:pPr lvl="1"/>
            <a:r>
              <a:rPr lang="en-US" sz="2400" dirty="0" smtClean="0"/>
              <a:t>Tuesday: help with homework 4</a:t>
            </a:r>
          </a:p>
          <a:p>
            <a:pPr lvl="1"/>
            <a:r>
              <a:rPr lang="en-US" sz="2400" dirty="0" smtClean="0"/>
              <a:t>Thursday: </a:t>
            </a:r>
            <a:r>
              <a:rPr lang="en-US" sz="2400" dirty="0" err="1"/>
              <a:t>Dijkstra’s</a:t>
            </a:r>
            <a:r>
              <a:rPr lang="en-US" sz="2400" dirty="0"/>
              <a:t> </a:t>
            </a:r>
            <a:r>
              <a:rPr lang="en-US" sz="2400" dirty="0" smtClean="0"/>
              <a:t>algorithm (homework 5!)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1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63513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0169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15053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9772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79293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3184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3600" y="3657600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2"/>
                </a:solidFill>
              </a:rPr>
              <a:t>90, 81, 72, 63, 54, 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42672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accent2"/>
                </a:solidFill>
              </a:rPr>
              <a:t>No, each </a:t>
            </a:r>
            <a:r>
              <a:rPr lang="en-US" b="0" i="1" dirty="0">
                <a:solidFill>
                  <a:schemeClr val="accent2"/>
                </a:solidFill>
              </a:rPr>
              <a:t>edge</a:t>
            </a:r>
            <a:r>
              <a:rPr lang="en-US" b="0" dirty="0">
                <a:solidFill>
                  <a:schemeClr val="accent2"/>
                </a:solidFill>
              </a:rPr>
              <a:t> is processed only once</a:t>
            </a:r>
          </a:p>
        </p:txBody>
      </p:sp>
    </p:spTree>
    <p:extLst>
      <p:ext uri="{BB962C8B-B14F-4D97-AF65-F5344CB8AC3E}">
        <p14:creationId xmlns:p14="http://schemas.microsoft.com/office/powerpoint/2010/main" val="1979571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is 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always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 (for this problem)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21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32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718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-cloud-hi.png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3733800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Lowest cost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6576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5810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33800" y="1504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800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81400" y="2438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5810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581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05400" y="2819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343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0304" y="1771590"/>
            <a:ext cx="926892" cy="722606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5295900" y="2533590"/>
            <a:ext cx="386204" cy="28581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9160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57904" y="2763604"/>
            <a:ext cx="1079292" cy="227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508" y="1636886"/>
            <a:ext cx="1079292" cy="585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114800" y="1695390"/>
            <a:ext cx="118630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7715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9716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>
            <a:off x="4059004" y="1830094"/>
            <a:ext cx="1102192" cy="1045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>
            <a:off x="3906604" y="2763604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flipH="1" flipV="1">
            <a:off x="2502108" y="3125494"/>
            <a:ext cx="2659088" cy="191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2604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11350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3049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228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2286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9050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3878094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31336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2954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3540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428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504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2780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7240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181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190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45023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267380" cy="2362200"/>
            <a:chOff x="1219200" y="3103243"/>
            <a:chExt cx="7139489" cy="3011867"/>
          </a:xfrm>
        </p:grpSpPr>
        <p:sp>
          <p:nvSpPr>
            <p:cNvPr id="8" name="Oval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38544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4668604" y="3601802"/>
              <a:ext cx="977563" cy="66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endCxn id="13" idx="5"/>
            </p:cNvCxnSpPr>
            <p:nvPr>
              <p:custDataLst>
                <p:tags r:id="rId6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7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chemeClr val="accent2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2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" name="Picture 21" descr="blue-cloud-hi.png"/>
          <p:cNvPicPr>
            <a:picLocks noChangeAspect="1"/>
          </p:cNvPicPr>
          <p:nvPr/>
        </p:nvPicPr>
        <p:blipFill>
          <a:blip r:embed="rId15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3033713" cy="1676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62600" y="1981200"/>
            <a:ext cx="1924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known cloud</a:t>
            </a:r>
          </a:p>
        </p:txBody>
      </p:sp>
    </p:spTree>
    <p:extLst>
      <p:ext uri="{BB962C8B-B14F-4D97-AF65-F5344CB8AC3E}">
        <p14:creationId xmlns:p14="http://schemas.microsoft.com/office/powerpoint/2010/main" val="12432637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8450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324545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70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000204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72114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862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876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dirty="0"/>
              <a:t>All the “known” vertices have the correct shortest path</a:t>
            </a:r>
          </a:p>
          <a:p>
            <a:pPr lvl="1"/>
            <a:r>
              <a:rPr lang="en-US" dirty="0"/>
              <a:t>True initially: shortest path to start node has cost 0</a:t>
            </a:r>
          </a:p>
          <a:p>
            <a:pPr lvl="1"/>
            <a:r>
              <a:rPr lang="en-US" dirty="0"/>
              <a:t>If it stays true every time we mark a node “known”, then by induction this holds and eventually everything is “known”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124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4384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7361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61830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1586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81771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25028</TotalTime>
  <Words>3276</Words>
  <Application>Microsoft Macintosh PowerPoint</Application>
  <PresentationFormat>On-screen Show (4:3)</PresentationFormat>
  <Paragraphs>1531</Paragraphs>
  <Slides>36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CSE373: Data Structures &amp; Algorithms  Lecture 18: Dijkstra’s Algorithm</vt:lpstr>
      <vt:lpstr>Announcements</vt:lpstr>
      <vt:lpstr>Dijkstra’s Algorithm: Lowest cost paths</vt:lpstr>
      <vt:lpstr>The Algorithm</vt:lpstr>
      <vt:lpstr>Features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A Greedy Algorithm</vt:lpstr>
      <vt:lpstr>Where are we?</vt:lpstr>
      <vt:lpstr>Correctness: Intuition</vt:lpstr>
      <vt:lpstr>Correctness: The Cloud (Rough Sketch)</vt:lpstr>
      <vt:lpstr>Efficiency, first approach</vt:lpstr>
      <vt:lpstr>Efficiency, first approach</vt:lpstr>
      <vt:lpstr>Improving asymptotic running time</vt:lpstr>
      <vt:lpstr>Efficiency, second approach</vt:lpstr>
      <vt:lpstr>Efficiency, second approach</vt:lpstr>
      <vt:lpstr>Dense vs. sparse again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1226</cp:revision>
  <dcterms:created xsi:type="dcterms:W3CDTF">2009-03-13T20:43:19Z</dcterms:created>
  <dcterms:modified xsi:type="dcterms:W3CDTF">2014-05-12T20:21:11Z</dcterms:modified>
</cp:coreProperties>
</file>