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20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notesSlides/notesSlide21.xml" ContentType="application/vnd.openxmlformats-officedocument.presentationml.notesSlide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notesSlides/notesSlide22.xml" ContentType="application/vnd.openxmlformats-officedocument.presentationml.notesSlide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notesSlides/notesSlide23.xml" ContentType="application/vnd.openxmlformats-officedocument.presentationml.notesSlide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notesSlides/notesSlide24.xml" ContentType="application/vnd.openxmlformats-officedocument.presentationml.notesSlide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notesSlides/notesSlide25.xml" ContentType="application/vnd.openxmlformats-officedocument.presentationml.notesSlide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notesSlides/notesSlide26.xml" ContentType="application/vnd.openxmlformats-officedocument.presentationml.notesSlide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0.xml" ContentType="application/vnd.openxmlformats-officedocument.presentationml.tags+xml"/>
  <Override PartName="/ppt/notesSlides/notesSlide27.xml" ContentType="application/vnd.openxmlformats-officedocument.presentationml.notesSlide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notesSlides/notesSlide28.xml" ContentType="application/vnd.openxmlformats-officedocument.presentationml.notesSlide+xml"/>
  <Override PartName="/ppt/tags/tag28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notesSlides/notesSlide29.xml" ContentType="application/vnd.openxmlformats-officedocument.presentationml.notesSlide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0.xml" ContentType="application/vnd.openxmlformats-officedocument.presentationml.tags+xml"/>
  <Override PartName="/ppt/tags/tag331.xml" ContentType="application/vnd.openxmlformats-officedocument.presentationml.tags+xml"/>
  <Override PartName="/ppt/tags/tag332.xml" ContentType="application/vnd.openxmlformats-officedocument.presentationml.tags+xml"/>
  <Override PartName="/ppt/tags/tag333.xml" ContentType="application/vnd.openxmlformats-officedocument.presentationml.tags+xml"/>
  <Override PartName="/ppt/tags/tag334.xml" ContentType="application/vnd.openxmlformats-officedocument.presentationml.tags+xml"/>
  <Override PartName="/ppt/tags/tag335.xml" ContentType="application/vnd.openxmlformats-officedocument.presentationml.tags+xml"/>
  <Override PartName="/ppt/tags/tag336.xml" ContentType="application/vnd.openxmlformats-officedocument.presentationml.tags+xml"/>
  <Override PartName="/ppt/tags/tag337.xml" ContentType="application/vnd.openxmlformats-officedocument.presentationml.tags+xml"/>
  <Override PartName="/ppt/tags/tag338.xml" ContentType="application/vnd.openxmlformats-officedocument.presentationml.tags+xml"/>
  <Override PartName="/ppt/tags/tag339.xml" ContentType="application/vnd.openxmlformats-officedocument.presentationml.tags+xml"/>
  <Override PartName="/ppt/tags/tag340.xml" ContentType="application/vnd.openxmlformats-officedocument.presentationml.tags+xml"/>
  <Override PartName="/ppt/tags/tag341.xml" ContentType="application/vnd.openxmlformats-officedocument.presentationml.tags+xml"/>
  <Override PartName="/ppt/tags/tag342.xml" ContentType="application/vnd.openxmlformats-officedocument.presentationml.tags+xml"/>
  <Override PartName="/ppt/tags/tag343.xml" ContentType="application/vnd.openxmlformats-officedocument.presentationml.tags+xml"/>
  <Override PartName="/ppt/tags/tag344.xml" ContentType="application/vnd.openxmlformats-officedocument.presentationml.tags+xml"/>
  <Override PartName="/ppt/tags/tag345.xml" ContentType="application/vnd.openxmlformats-officedocument.presentationml.tags+xml"/>
  <Override PartName="/ppt/tags/tag346.xml" ContentType="application/vnd.openxmlformats-officedocument.presentationml.tags+xml"/>
  <Override PartName="/ppt/tags/tag347.xml" ContentType="application/vnd.openxmlformats-officedocument.presentationml.tags+xml"/>
  <Override PartName="/ppt/tags/tag348.xml" ContentType="application/vnd.openxmlformats-officedocument.presentationml.tags+xml"/>
  <Override PartName="/ppt/tags/tag349.xml" ContentType="application/vnd.openxmlformats-officedocument.presentationml.tags+xml"/>
  <Override PartName="/ppt/tags/tag350.xml" ContentType="application/vnd.openxmlformats-officedocument.presentationml.tags+xml"/>
  <Override PartName="/ppt/tags/tag351.xml" ContentType="application/vnd.openxmlformats-officedocument.presentationml.tags+xml"/>
  <Override PartName="/ppt/tags/tag352.xml" ContentType="application/vnd.openxmlformats-officedocument.presentationml.tags+xml"/>
  <Override PartName="/ppt/tags/tag353.xml" ContentType="application/vnd.openxmlformats-officedocument.presentationml.tags+xml"/>
  <Override PartName="/ppt/tags/tag354.xml" ContentType="application/vnd.openxmlformats-officedocument.presentationml.tags+xml"/>
  <Override PartName="/ppt/tags/tag355.xml" ContentType="application/vnd.openxmlformats-officedocument.presentationml.tags+xml"/>
  <Override PartName="/ppt/tags/tag356.xml" ContentType="application/vnd.openxmlformats-officedocument.presentationml.tags+xml"/>
  <Override PartName="/ppt/tags/tag357.xml" ContentType="application/vnd.openxmlformats-officedocument.presentationml.tags+xml"/>
  <Override PartName="/ppt/tags/tag358.xml" ContentType="application/vnd.openxmlformats-officedocument.presentationml.tags+xml"/>
  <Override PartName="/ppt/tags/tag359.xml" ContentType="application/vnd.openxmlformats-officedocument.presentationml.tags+xml"/>
  <Override PartName="/ppt/tags/tag360.xml" ContentType="application/vnd.openxmlformats-officedocument.presentationml.tags+xml"/>
  <Override PartName="/ppt/tags/tag361.xml" ContentType="application/vnd.openxmlformats-officedocument.presentationml.tags+xml"/>
  <Override PartName="/ppt/tags/tag362.xml" ContentType="application/vnd.openxmlformats-officedocument.presentationml.tags+xml"/>
  <Override PartName="/ppt/tags/tag363.xml" ContentType="application/vnd.openxmlformats-officedocument.presentationml.tags+xml"/>
  <Override PartName="/ppt/tags/tag364.xml" ContentType="application/vnd.openxmlformats-officedocument.presentationml.tags+xml"/>
  <Override PartName="/ppt/tags/tag365.xml" ContentType="application/vnd.openxmlformats-officedocument.presentationml.tags+xml"/>
  <Override PartName="/ppt/tags/tag366.xml" ContentType="application/vnd.openxmlformats-officedocument.presentationml.tags+xml"/>
  <Override PartName="/ppt/tags/tag367.xml" ContentType="application/vnd.openxmlformats-officedocument.presentationml.tags+xml"/>
  <Override PartName="/ppt/tags/tag368.xml" ContentType="application/vnd.openxmlformats-officedocument.presentationml.tags+xml"/>
  <Override PartName="/ppt/tags/tag369.xml" ContentType="application/vnd.openxmlformats-officedocument.presentationml.tags+xml"/>
  <Override PartName="/ppt/tags/tag370.xml" ContentType="application/vnd.openxmlformats-officedocument.presentationml.tags+xml"/>
  <Override PartName="/ppt/tags/tag371.xml" ContentType="application/vnd.openxmlformats-officedocument.presentationml.tags+xml"/>
  <Override PartName="/ppt/tags/tag372.xml" ContentType="application/vnd.openxmlformats-officedocument.presentationml.tags+xml"/>
  <Override PartName="/ppt/tags/tag373.xml" ContentType="application/vnd.openxmlformats-officedocument.presentationml.tags+xml"/>
  <Override PartName="/ppt/tags/tag374.xml" ContentType="application/vnd.openxmlformats-officedocument.presentationml.tags+xml"/>
  <Override PartName="/ppt/tags/tag375.xml" ContentType="application/vnd.openxmlformats-officedocument.presentationml.tags+xml"/>
  <Override PartName="/ppt/tags/tag376.xml" ContentType="application/vnd.openxmlformats-officedocument.presentationml.tags+xml"/>
  <Override PartName="/ppt/tags/tag377.xml" ContentType="application/vnd.openxmlformats-officedocument.presentationml.tags+xml"/>
  <Override PartName="/ppt/tags/tag378.xml" ContentType="application/vnd.openxmlformats-officedocument.presentationml.tags+xml"/>
  <Override PartName="/ppt/tags/tag379.xml" ContentType="application/vnd.openxmlformats-officedocument.presentationml.tags+xml"/>
  <Override PartName="/ppt/tags/tag380.xml" ContentType="application/vnd.openxmlformats-officedocument.presentationml.tags+xml"/>
  <Override PartName="/ppt/tags/tag381.xml" ContentType="application/vnd.openxmlformats-officedocument.presentationml.tags+xml"/>
  <Override PartName="/ppt/tags/tag382.xml" ContentType="application/vnd.openxmlformats-officedocument.presentationml.tags+xml"/>
  <Override PartName="/ppt/tags/tag383.xml" ContentType="application/vnd.openxmlformats-officedocument.presentationml.tags+xml"/>
  <Override PartName="/ppt/tags/tag384.xml" ContentType="application/vnd.openxmlformats-officedocument.presentationml.tags+xml"/>
  <Override PartName="/ppt/notesSlides/notesSlide30.xml" ContentType="application/vnd.openxmlformats-officedocument.presentationml.notesSlide+xml"/>
  <Override PartName="/ppt/tags/tag385.xml" ContentType="application/vnd.openxmlformats-officedocument.presentationml.tags+xml"/>
  <Override PartName="/ppt/tags/tag386.xml" ContentType="application/vnd.openxmlformats-officedocument.presentationml.tags+xml"/>
  <Override PartName="/ppt/tags/tag387.xml" ContentType="application/vnd.openxmlformats-officedocument.presentationml.tags+xml"/>
  <Override PartName="/ppt/tags/tag388.xml" ContentType="application/vnd.openxmlformats-officedocument.presentationml.tags+xml"/>
  <Override PartName="/ppt/tags/tag389.xml" ContentType="application/vnd.openxmlformats-officedocument.presentationml.tags+xml"/>
  <Override PartName="/ppt/tags/tag390.xml" ContentType="application/vnd.openxmlformats-officedocument.presentationml.tags+xml"/>
  <Override PartName="/ppt/tags/tag391.xml" ContentType="application/vnd.openxmlformats-officedocument.presentationml.tags+xml"/>
  <Override PartName="/ppt/tags/tag392.xml" ContentType="application/vnd.openxmlformats-officedocument.presentationml.tags+xml"/>
  <Override PartName="/ppt/tags/tag393.xml" ContentType="application/vnd.openxmlformats-officedocument.presentationml.tags+xml"/>
  <Override PartName="/ppt/tags/tag394.xml" ContentType="application/vnd.openxmlformats-officedocument.presentationml.tags+xml"/>
  <Override PartName="/ppt/tags/tag395.xml" ContentType="application/vnd.openxmlformats-officedocument.presentationml.tags+xml"/>
  <Override PartName="/ppt/tags/tag396.xml" ContentType="application/vnd.openxmlformats-officedocument.presentationml.tags+xml"/>
  <Override PartName="/ppt/tags/tag397.xml" ContentType="application/vnd.openxmlformats-officedocument.presentationml.tags+xml"/>
  <Override PartName="/ppt/tags/tag398.xml" ContentType="application/vnd.openxmlformats-officedocument.presentationml.tags+xml"/>
  <Override PartName="/ppt/tags/tag399.xml" ContentType="application/vnd.openxmlformats-officedocument.presentationml.tags+xml"/>
  <Override PartName="/ppt/tags/tag400.xml" ContentType="application/vnd.openxmlformats-officedocument.presentationml.tags+xml"/>
  <Override PartName="/ppt/tags/tag401.xml" ContentType="application/vnd.openxmlformats-officedocument.presentationml.tags+xml"/>
  <Override PartName="/ppt/tags/tag402.xml" ContentType="application/vnd.openxmlformats-officedocument.presentationml.tags+xml"/>
  <Override PartName="/ppt/tags/tag403.xml" ContentType="application/vnd.openxmlformats-officedocument.presentationml.tags+xml"/>
  <Override PartName="/ppt/tags/tag404.xml" ContentType="application/vnd.openxmlformats-officedocument.presentationml.tags+xml"/>
  <Override PartName="/ppt/notesSlides/notesSlide31.xml" ContentType="application/vnd.openxmlformats-officedocument.presentationml.notesSlide+xml"/>
  <Override PartName="/ppt/tags/tag405.xml" ContentType="application/vnd.openxmlformats-officedocument.presentationml.tags+xml"/>
  <Override PartName="/ppt/tags/tag406.xml" ContentType="application/vnd.openxmlformats-officedocument.presentationml.tags+xml"/>
  <Override PartName="/ppt/tags/tag407.xml" ContentType="application/vnd.openxmlformats-officedocument.presentationml.tags+xml"/>
  <Override PartName="/ppt/tags/tag408.xml" ContentType="application/vnd.openxmlformats-officedocument.presentationml.tags+xml"/>
  <Override PartName="/ppt/tags/tag409.xml" ContentType="application/vnd.openxmlformats-officedocument.presentationml.tags+xml"/>
  <Override PartName="/ppt/tags/tag410.xml" ContentType="application/vnd.openxmlformats-officedocument.presentationml.tags+xml"/>
  <Override PartName="/ppt/tags/tag411.xml" ContentType="application/vnd.openxmlformats-officedocument.presentationml.tags+xml"/>
  <Override PartName="/ppt/tags/tag412.xml" ContentType="application/vnd.openxmlformats-officedocument.presentationml.tags+xml"/>
  <Override PartName="/ppt/tags/tag413.xml" ContentType="application/vnd.openxmlformats-officedocument.presentationml.tags+xml"/>
  <Override PartName="/ppt/tags/tag414.xml" ContentType="application/vnd.openxmlformats-officedocument.presentationml.tags+xml"/>
  <Override PartName="/ppt/tags/tag415.xml" ContentType="application/vnd.openxmlformats-officedocument.presentationml.tags+xml"/>
  <Override PartName="/ppt/tags/tag416.xml" ContentType="application/vnd.openxmlformats-officedocument.presentationml.tags+xml"/>
  <Override PartName="/ppt/tags/tag417.xml" ContentType="application/vnd.openxmlformats-officedocument.presentationml.tags+xml"/>
  <Override PartName="/ppt/tags/tag418.xml" ContentType="application/vnd.openxmlformats-officedocument.presentationml.tags+xml"/>
  <Override PartName="/ppt/tags/tag419.xml" ContentType="application/vnd.openxmlformats-officedocument.presentationml.tags+xml"/>
  <Override PartName="/ppt/tags/tag420.xml" ContentType="application/vnd.openxmlformats-officedocument.presentationml.tags+xml"/>
  <Override PartName="/ppt/tags/tag421.xml" ContentType="application/vnd.openxmlformats-officedocument.presentationml.tags+xml"/>
  <Override PartName="/ppt/tags/tag422.xml" ContentType="application/vnd.openxmlformats-officedocument.presentationml.tags+xml"/>
  <Override PartName="/ppt/tags/tag423.xml" ContentType="application/vnd.openxmlformats-officedocument.presentationml.tags+xml"/>
  <Override PartName="/ppt/tags/tag424.xml" ContentType="application/vnd.openxmlformats-officedocument.presentationml.tags+xml"/>
  <Override PartName="/ppt/tags/tag425.xml" ContentType="application/vnd.openxmlformats-officedocument.presentationml.tags+xml"/>
  <Override PartName="/ppt/tags/tag426.xml" ContentType="application/vnd.openxmlformats-officedocument.presentationml.tags+xml"/>
  <Override PartName="/ppt/tags/tag427.xml" ContentType="application/vnd.openxmlformats-officedocument.presentationml.tags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tags/tag428.xml" ContentType="application/vnd.openxmlformats-officedocument.presentationml.tags+xml"/>
  <Override PartName="/ppt/tags/tag429.xml" ContentType="application/vnd.openxmlformats-officedocument.presentationml.tags+xml"/>
  <Override PartName="/ppt/tags/tag430.xml" ContentType="application/vnd.openxmlformats-officedocument.presentationml.tags+xml"/>
  <Override PartName="/ppt/tags/tag431.xml" ContentType="application/vnd.openxmlformats-officedocument.presentationml.tags+xml"/>
  <Override PartName="/ppt/tags/tag432.xml" ContentType="application/vnd.openxmlformats-officedocument.presentationml.tags+xml"/>
  <Override PartName="/ppt/tags/tag433.xml" ContentType="application/vnd.openxmlformats-officedocument.presentationml.tags+xml"/>
  <Override PartName="/ppt/tags/tag434.xml" ContentType="application/vnd.openxmlformats-officedocument.presentationml.tags+xml"/>
  <Override PartName="/ppt/tags/tag435.xml" ContentType="application/vnd.openxmlformats-officedocument.presentationml.tags+xml"/>
  <Override PartName="/ppt/tags/tag436.xml" ContentType="application/vnd.openxmlformats-officedocument.presentationml.tags+xml"/>
  <Override PartName="/ppt/tags/tag437.xml" ContentType="application/vnd.openxmlformats-officedocument.presentationml.tags+xml"/>
  <Override PartName="/ppt/tags/tag438.xml" ContentType="application/vnd.openxmlformats-officedocument.presentationml.tags+xml"/>
  <Override PartName="/ppt/tags/tag439.xml" ContentType="application/vnd.openxmlformats-officedocument.presentationml.tags+xml"/>
  <Override PartName="/ppt/tags/tag440.xml" ContentType="application/vnd.openxmlformats-officedocument.presentationml.tags+xml"/>
  <Override PartName="/ppt/tags/tag441.xml" ContentType="application/vnd.openxmlformats-officedocument.presentationml.tags+xml"/>
  <Override PartName="/ppt/tags/tag442.xml" ContentType="application/vnd.openxmlformats-officedocument.presentationml.tags+xml"/>
  <Override PartName="/ppt/tags/tag443.xml" ContentType="application/vnd.openxmlformats-officedocument.presentationml.tags+xml"/>
  <Override PartName="/ppt/tags/tag444.xml" ContentType="application/vnd.openxmlformats-officedocument.presentationml.tags+xml"/>
  <Override PartName="/ppt/tags/tag445.xml" ContentType="application/vnd.openxmlformats-officedocument.presentationml.tags+xml"/>
  <Override PartName="/ppt/tags/tag446.xml" ContentType="application/vnd.openxmlformats-officedocument.presentationml.tags+xml"/>
  <Override PartName="/ppt/tags/tag447.xml" ContentType="application/vnd.openxmlformats-officedocument.presentationml.tags+xml"/>
  <Override PartName="/ppt/tags/tag448.xml" ContentType="application/vnd.openxmlformats-officedocument.presentationml.tags+xml"/>
  <Override PartName="/ppt/tags/tag449.xml" ContentType="application/vnd.openxmlformats-officedocument.presentationml.tags+xml"/>
  <Override PartName="/ppt/tags/tag450.xml" ContentType="application/vnd.openxmlformats-officedocument.presentationml.tags+xml"/>
  <Override PartName="/ppt/tags/tag451.xml" ContentType="application/vnd.openxmlformats-officedocument.presentationml.tags+xml"/>
  <Override PartName="/ppt/tags/tag452.xml" ContentType="application/vnd.openxmlformats-officedocument.presentationml.tags+xml"/>
  <Override PartName="/ppt/tags/tag453.xml" ContentType="application/vnd.openxmlformats-officedocument.presentationml.tags+xml"/>
  <Override PartName="/ppt/tags/tag454.xml" ContentType="application/vnd.openxmlformats-officedocument.presentationml.tags+xml"/>
  <Override PartName="/ppt/tags/tag455.xml" ContentType="application/vnd.openxmlformats-officedocument.presentationml.tags+xml"/>
  <Override PartName="/ppt/tags/tag456.xml" ContentType="application/vnd.openxmlformats-officedocument.presentationml.tags+xml"/>
  <Override PartName="/ppt/tags/tag457.xml" ContentType="application/vnd.openxmlformats-officedocument.presentationml.tags+xml"/>
  <Override PartName="/ppt/tags/tag458.xml" ContentType="application/vnd.openxmlformats-officedocument.presentationml.tags+xml"/>
  <Override PartName="/ppt/tags/tag459.xml" ContentType="application/vnd.openxmlformats-officedocument.presentationml.tags+xml"/>
  <Override PartName="/ppt/tags/tag460.xml" ContentType="application/vnd.openxmlformats-officedocument.presentationml.tags+xml"/>
  <Override PartName="/ppt/tags/tag461.xml" ContentType="application/vnd.openxmlformats-officedocument.presentationml.tags+xml"/>
  <Override PartName="/ppt/tags/tag462.xml" ContentType="application/vnd.openxmlformats-officedocument.presentationml.tags+xml"/>
  <Override PartName="/ppt/tags/tag463.xml" ContentType="application/vnd.openxmlformats-officedocument.presentationml.tags+xml"/>
  <Override PartName="/ppt/tags/tag464.xml" ContentType="application/vnd.openxmlformats-officedocument.presentationml.tags+xml"/>
  <Override PartName="/ppt/tags/tag465.xml" ContentType="application/vnd.openxmlformats-officedocument.presentationml.tags+xml"/>
  <Override PartName="/ppt/tags/tag466.xml" ContentType="application/vnd.openxmlformats-officedocument.presentationml.tags+xml"/>
  <Override PartName="/ppt/tags/tag467.xml" ContentType="application/vnd.openxmlformats-officedocument.presentationml.tags+xml"/>
  <Override PartName="/ppt/tags/tag468.xml" ContentType="application/vnd.openxmlformats-officedocument.presentationml.tags+xml"/>
  <Override PartName="/ppt/tags/tag469.xml" ContentType="application/vnd.openxmlformats-officedocument.presentationml.tags+xml"/>
  <Override PartName="/ppt/tags/tag470.xml" ContentType="application/vnd.openxmlformats-officedocument.presentationml.tags+xml"/>
  <Override PartName="/ppt/tags/tag471.xml" ContentType="application/vnd.openxmlformats-officedocument.presentationml.tags+xml"/>
  <Override PartName="/ppt/tags/tag472.xml" ContentType="application/vnd.openxmlformats-officedocument.presentationml.tags+xml"/>
  <Override PartName="/ppt/tags/tag473.xml" ContentType="application/vnd.openxmlformats-officedocument.presentationml.tags+xml"/>
  <Override PartName="/ppt/tags/tag474.xml" ContentType="application/vnd.openxmlformats-officedocument.presentationml.tags+xml"/>
  <Override PartName="/ppt/tags/tag475.xml" ContentType="application/vnd.openxmlformats-officedocument.presentationml.tags+xml"/>
  <Override PartName="/ppt/tags/tag476.xml" ContentType="application/vnd.openxmlformats-officedocument.presentationml.tags+xml"/>
  <Override PartName="/ppt/tags/tag477.xml" ContentType="application/vnd.openxmlformats-officedocument.presentationml.tags+xml"/>
  <Override PartName="/ppt/tags/tag478.xml" ContentType="application/vnd.openxmlformats-officedocument.presentationml.tags+xml"/>
  <Override PartName="/ppt/tags/tag479.xml" ContentType="application/vnd.openxmlformats-officedocument.presentationml.tags+xml"/>
  <Override PartName="/ppt/tags/tag480.xml" ContentType="application/vnd.openxmlformats-officedocument.presentationml.tags+xml"/>
  <Override PartName="/ppt/tags/tag481.xml" ContentType="application/vnd.openxmlformats-officedocument.presentationml.tags+xml"/>
  <Override PartName="/ppt/tags/tag482.xml" ContentType="application/vnd.openxmlformats-officedocument.presentationml.tags+xml"/>
  <Override PartName="/ppt/tags/tag483.xml" ContentType="application/vnd.openxmlformats-officedocument.presentationml.tags+xml"/>
  <Override PartName="/ppt/tags/tag484.xml" ContentType="application/vnd.openxmlformats-officedocument.presentationml.tags+xml"/>
  <Override PartName="/ppt/tags/tag485.xml" ContentType="application/vnd.openxmlformats-officedocument.presentationml.tags+xml"/>
  <Override PartName="/ppt/tags/tag486.xml" ContentType="application/vnd.openxmlformats-officedocument.presentationml.tags+xml"/>
  <Override PartName="/ppt/tags/tag487.xml" ContentType="application/vnd.openxmlformats-officedocument.presentationml.tags+xml"/>
  <Override PartName="/ppt/tags/tag488.xml" ContentType="application/vnd.openxmlformats-officedocument.presentationml.tags+xml"/>
  <Override PartName="/ppt/tags/tag489.xml" ContentType="application/vnd.openxmlformats-officedocument.presentationml.tags+xml"/>
  <Override PartName="/ppt/tags/tag490.xml" ContentType="application/vnd.openxmlformats-officedocument.presentationml.tags+xml"/>
  <Override PartName="/ppt/tags/tag491.xml" ContentType="application/vnd.openxmlformats-officedocument.presentationml.tags+xml"/>
  <Override PartName="/ppt/tags/tag492.xml" ContentType="application/vnd.openxmlformats-officedocument.presentationml.tags+xml"/>
  <Override PartName="/ppt/tags/tag493.xml" ContentType="application/vnd.openxmlformats-officedocument.presentationml.tags+xml"/>
  <Override PartName="/ppt/tags/tag494.xml" ContentType="application/vnd.openxmlformats-officedocument.presentationml.tags+xml"/>
  <Override PartName="/ppt/tags/tag495.xml" ContentType="application/vnd.openxmlformats-officedocument.presentationml.tags+xml"/>
  <Override PartName="/ppt/tags/tag496.xml" ContentType="application/vnd.openxmlformats-officedocument.presentationml.tags+xml"/>
  <Override PartName="/ppt/tags/tag497.xml" ContentType="application/vnd.openxmlformats-officedocument.presentationml.tags+xml"/>
  <Override PartName="/ppt/tags/tag498.xml" ContentType="application/vnd.openxmlformats-officedocument.presentationml.tags+xml"/>
  <Override PartName="/ppt/tags/tag499.xml" ContentType="application/vnd.openxmlformats-officedocument.presentationml.tags+xml"/>
  <Override PartName="/ppt/tags/tag500.xml" ContentType="application/vnd.openxmlformats-officedocument.presentationml.tags+xml"/>
  <Override PartName="/ppt/tags/tag501.xml" ContentType="application/vnd.openxmlformats-officedocument.presentationml.tags+xml"/>
  <Override PartName="/ppt/tags/tag502.xml" ContentType="application/vnd.openxmlformats-officedocument.presentationml.tags+xml"/>
  <Override PartName="/ppt/tags/tag503.xml" ContentType="application/vnd.openxmlformats-officedocument.presentationml.tags+xml"/>
  <Override PartName="/ppt/tags/tag504.xml" ContentType="application/vnd.openxmlformats-officedocument.presentationml.tags+xml"/>
  <Override PartName="/ppt/tags/tag505.xml" ContentType="application/vnd.openxmlformats-officedocument.presentationml.tags+xml"/>
  <Override PartName="/ppt/tags/tag506.xml" ContentType="application/vnd.openxmlformats-officedocument.presentationml.tags+xml"/>
  <Override PartName="/ppt/tags/tag507.xml" ContentType="application/vnd.openxmlformats-officedocument.presentationml.tags+xml"/>
  <Override PartName="/ppt/tags/tag508.xml" ContentType="application/vnd.openxmlformats-officedocument.presentationml.tags+xml"/>
  <Override PartName="/ppt/tags/tag509.xml" ContentType="application/vnd.openxmlformats-officedocument.presentationml.tags+xml"/>
  <Override PartName="/ppt/tags/tag510.xml" ContentType="application/vnd.openxmlformats-officedocument.presentationml.tags+xml"/>
  <Override PartName="/ppt/tags/tag511.xml" ContentType="application/vnd.openxmlformats-officedocument.presentationml.tags+xml"/>
  <Override PartName="/ppt/tags/tag512.xml" ContentType="application/vnd.openxmlformats-officedocument.presentationml.tags+xml"/>
  <Override PartName="/ppt/tags/tag513.xml" ContentType="application/vnd.openxmlformats-officedocument.presentationml.tags+xml"/>
  <Override PartName="/ppt/tags/tag514.xml" ContentType="application/vnd.openxmlformats-officedocument.presentationml.tags+xml"/>
  <Override PartName="/ppt/tags/tag515.xml" ContentType="application/vnd.openxmlformats-officedocument.presentationml.tags+xml"/>
  <Override PartName="/ppt/tags/tag516.xml" ContentType="application/vnd.openxmlformats-officedocument.presentationml.tags+xml"/>
  <Override PartName="/ppt/tags/tag517.xml" ContentType="application/vnd.openxmlformats-officedocument.presentationml.tags+xml"/>
  <Override PartName="/ppt/tags/tag518.xml" ContentType="application/vnd.openxmlformats-officedocument.presentationml.tags+xml"/>
  <Override PartName="/ppt/tags/tag519.xml" ContentType="application/vnd.openxmlformats-officedocument.presentationml.tags+xml"/>
  <Override PartName="/ppt/tags/tag520.xml" ContentType="application/vnd.openxmlformats-officedocument.presentationml.tags+xml"/>
  <Override PartName="/ppt/tags/tag521.xml" ContentType="application/vnd.openxmlformats-officedocument.presentationml.tags+xml"/>
  <Override PartName="/ppt/tags/tag522.xml" ContentType="application/vnd.openxmlformats-officedocument.presentationml.tags+xml"/>
  <Override PartName="/ppt/tags/tag523.xml" ContentType="application/vnd.openxmlformats-officedocument.presentationml.tags+xml"/>
  <Override PartName="/ppt/tags/tag524.xml" ContentType="application/vnd.openxmlformats-officedocument.presentationml.tags+xml"/>
  <Override PartName="/ppt/tags/tag525.xml" ContentType="application/vnd.openxmlformats-officedocument.presentationml.tags+xml"/>
  <Override PartName="/ppt/tags/tag526.xml" ContentType="application/vnd.openxmlformats-officedocument.presentationml.tags+xml"/>
  <Override PartName="/ppt/tags/tag527.xml" ContentType="application/vnd.openxmlformats-officedocument.presentationml.tags+xml"/>
  <Override PartName="/ppt/tags/tag528.xml" ContentType="application/vnd.openxmlformats-officedocument.presentationml.tags+xml"/>
  <Override PartName="/ppt/tags/tag529.xml" ContentType="application/vnd.openxmlformats-officedocument.presentationml.tags+xml"/>
  <Override PartName="/ppt/tags/tag530.xml" ContentType="application/vnd.openxmlformats-officedocument.presentationml.tags+xml"/>
  <Override PartName="/ppt/tags/tag531.xml" ContentType="application/vnd.openxmlformats-officedocument.presentationml.tags+xml"/>
  <Override PartName="/ppt/tags/tag532.xml" ContentType="application/vnd.openxmlformats-officedocument.presentationml.tags+xml"/>
  <Override PartName="/ppt/tags/tag533.xml" ContentType="application/vnd.openxmlformats-officedocument.presentationml.tags+xml"/>
  <Override PartName="/ppt/tags/tag534.xml" ContentType="application/vnd.openxmlformats-officedocument.presentationml.tags+xml"/>
  <Override PartName="/ppt/tags/tag535.xml" ContentType="application/vnd.openxmlformats-officedocument.presentationml.tags+xml"/>
  <Override PartName="/ppt/tags/tag536.xml" ContentType="application/vnd.openxmlformats-officedocument.presentationml.tags+xml"/>
  <Override PartName="/ppt/tags/tag537.xml" ContentType="application/vnd.openxmlformats-officedocument.presentationml.tags+xml"/>
  <Override PartName="/ppt/tags/tag538.xml" ContentType="application/vnd.openxmlformats-officedocument.presentationml.tags+xml"/>
  <Override PartName="/ppt/tags/tag539.xml" ContentType="application/vnd.openxmlformats-officedocument.presentationml.tags+xml"/>
  <Override PartName="/ppt/tags/tag540.xml" ContentType="application/vnd.openxmlformats-officedocument.presentationml.tags+xml"/>
  <Override PartName="/ppt/tags/tag541.xml" ContentType="application/vnd.openxmlformats-officedocument.presentationml.tags+xml"/>
  <Override PartName="/ppt/tags/tag542.xml" ContentType="application/vnd.openxmlformats-officedocument.presentationml.tags+xml"/>
  <Override PartName="/ppt/tags/tag543.xml" ContentType="application/vnd.openxmlformats-officedocument.presentationml.tags+xml"/>
  <Override PartName="/ppt/tags/tag544.xml" ContentType="application/vnd.openxmlformats-officedocument.presentationml.tags+xml"/>
  <Override PartName="/ppt/tags/tag545.xml" ContentType="application/vnd.openxmlformats-officedocument.presentationml.tags+xml"/>
  <Override PartName="/ppt/tags/tag546.xml" ContentType="application/vnd.openxmlformats-officedocument.presentationml.tags+xml"/>
  <Override PartName="/ppt/tags/tag547.xml" ContentType="application/vnd.openxmlformats-officedocument.presentationml.tags+xml"/>
  <Override PartName="/ppt/tags/tag548.xml" ContentType="application/vnd.openxmlformats-officedocument.presentationml.tags+xml"/>
  <Override PartName="/ppt/tags/tag549.xml" ContentType="application/vnd.openxmlformats-officedocument.presentationml.tags+xml"/>
  <Override PartName="/ppt/tags/tag550.xml" ContentType="application/vnd.openxmlformats-officedocument.presentationml.tags+xml"/>
  <Override PartName="/ppt/tags/tag551.xml" ContentType="application/vnd.openxmlformats-officedocument.presentationml.tags+xml"/>
  <Override PartName="/ppt/tags/tag552.xml" ContentType="application/vnd.openxmlformats-officedocument.presentationml.tags+xml"/>
  <Override PartName="/ppt/tags/tag553.xml" ContentType="application/vnd.openxmlformats-officedocument.presentationml.tags+xml"/>
  <Override PartName="/ppt/tags/tag554.xml" ContentType="application/vnd.openxmlformats-officedocument.presentationml.tags+xml"/>
  <Override PartName="/ppt/tags/tag555.xml" ContentType="application/vnd.openxmlformats-officedocument.presentationml.tags+xml"/>
  <Override PartName="/ppt/tags/tag556.xml" ContentType="application/vnd.openxmlformats-officedocument.presentationml.tags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5"/>
  </p:notesMasterIdLst>
  <p:handoutMasterIdLst>
    <p:handoutMasterId r:id="rId46"/>
  </p:handoutMasterIdLst>
  <p:sldIdLst>
    <p:sldId id="256" r:id="rId2"/>
    <p:sldId id="312" r:id="rId3"/>
    <p:sldId id="257" r:id="rId4"/>
    <p:sldId id="261" r:id="rId5"/>
    <p:sldId id="310" r:id="rId6"/>
    <p:sldId id="262" r:id="rId7"/>
    <p:sldId id="258" r:id="rId8"/>
    <p:sldId id="259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309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311" r:id="rId35"/>
    <p:sldId id="288" r:id="rId36"/>
    <p:sldId id="289" r:id="rId37"/>
    <p:sldId id="290" r:id="rId38"/>
    <p:sldId id="291" r:id="rId39"/>
    <p:sldId id="292" r:id="rId40"/>
    <p:sldId id="293" r:id="rId41"/>
    <p:sldId id="295" r:id="rId42"/>
    <p:sldId id="294" r:id="rId43"/>
    <p:sldId id="313" r:id="rId44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9F33"/>
    <a:srgbClr val="FFFF99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42" autoAdjust="0"/>
    <p:restoredTop sz="99416" autoAdjust="0"/>
  </p:normalViewPr>
  <p:slideViewPr>
    <p:cSldViewPr>
      <p:cViewPr varScale="1">
        <p:scale>
          <a:sx n="100" d="100"/>
          <a:sy n="100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3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handoutMaster" Target="handoutMasters/handoutMaster1.xml"/><Relationship Id="rId47" Type="http://schemas.openxmlformats.org/officeDocument/2006/relationships/printerSettings" Target="printerSettings/printerSettings1.bin"/><Relationship Id="rId48" Type="http://schemas.openxmlformats.org/officeDocument/2006/relationships/presProps" Target="presProps.xml"/><Relationship Id="rId49" Type="http://schemas.openxmlformats.org/officeDocument/2006/relationships/viewProps" Target="viewProp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50" Type="http://schemas.openxmlformats.org/officeDocument/2006/relationships/theme" Target="theme/theme1.xml"/><Relationship Id="rId5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52039197-9A5D-4426-8BE1-7E0DB9D27619}" type="datetimeFigureOut">
              <a:rPr lang="en-US" smtClean="0"/>
              <a:pPr/>
              <a:t>5/19/14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C77A13E8-25B5-4ABF-A87C-CEC207C206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500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3129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Spring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cs.usfca.edu/~galles/visualization/ComparisonSort.html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cs.usfca.edu/~galles/visualization/ComparisonSort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www.cs.usfca.edu/~galles/visualization/ComparisonSort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tags" Target="../tags/tag24.xml"/><Relationship Id="rId12" Type="http://schemas.openxmlformats.org/officeDocument/2006/relationships/tags" Target="../tags/tag25.xml"/><Relationship Id="rId13" Type="http://schemas.openxmlformats.org/officeDocument/2006/relationships/tags" Target="../tags/tag26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13.xml"/><Relationship Id="rId1" Type="http://schemas.openxmlformats.org/officeDocument/2006/relationships/tags" Target="../tags/tag14.xml"/><Relationship Id="rId2" Type="http://schemas.openxmlformats.org/officeDocument/2006/relationships/tags" Target="../tags/tag15.xml"/><Relationship Id="rId3" Type="http://schemas.openxmlformats.org/officeDocument/2006/relationships/tags" Target="../tags/tag16.xml"/><Relationship Id="rId4" Type="http://schemas.openxmlformats.org/officeDocument/2006/relationships/tags" Target="../tags/tag17.xml"/><Relationship Id="rId5" Type="http://schemas.openxmlformats.org/officeDocument/2006/relationships/tags" Target="../tags/tag18.xml"/><Relationship Id="rId6" Type="http://schemas.openxmlformats.org/officeDocument/2006/relationships/tags" Target="../tags/tag19.xml"/><Relationship Id="rId7" Type="http://schemas.openxmlformats.org/officeDocument/2006/relationships/tags" Target="../tags/tag20.xml"/><Relationship Id="rId8" Type="http://schemas.openxmlformats.org/officeDocument/2006/relationships/tags" Target="../tags/tag21.xml"/><Relationship Id="rId9" Type="http://schemas.openxmlformats.org/officeDocument/2006/relationships/tags" Target="../tags/tag22.xml"/><Relationship Id="rId10" Type="http://schemas.openxmlformats.org/officeDocument/2006/relationships/tags" Target="../tags/tag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.xml"/><Relationship Id="rId12" Type="http://schemas.openxmlformats.org/officeDocument/2006/relationships/notesSlide" Target="../notesSlides/notesSlide19.xml"/><Relationship Id="rId1" Type="http://schemas.openxmlformats.org/officeDocument/2006/relationships/tags" Target="../tags/tag27.xml"/><Relationship Id="rId2" Type="http://schemas.openxmlformats.org/officeDocument/2006/relationships/tags" Target="../tags/tag28.xml"/><Relationship Id="rId3" Type="http://schemas.openxmlformats.org/officeDocument/2006/relationships/tags" Target="../tags/tag29.xml"/><Relationship Id="rId4" Type="http://schemas.openxmlformats.org/officeDocument/2006/relationships/tags" Target="../tags/tag30.xml"/><Relationship Id="rId5" Type="http://schemas.openxmlformats.org/officeDocument/2006/relationships/tags" Target="../tags/tag31.xml"/><Relationship Id="rId6" Type="http://schemas.openxmlformats.org/officeDocument/2006/relationships/tags" Target="../tags/tag32.xml"/><Relationship Id="rId7" Type="http://schemas.openxmlformats.org/officeDocument/2006/relationships/tags" Target="../tags/tag33.xml"/><Relationship Id="rId8" Type="http://schemas.openxmlformats.org/officeDocument/2006/relationships/tags" Target="../tags/tag34.xml"/><Relationship Id="rId9" Type="http://schemas.openxmlformats.org/officeDocument/2006/relationships/tags" Target="../tags/tag35.xml"/><Relationship Id="rId10" Type="http://schemas.openxmlformats.org/officeDocument/2006/relationships/tags" Target="../tags/tag36.xml"/></Relationships>
</file>

<file path=ppt/slides/_rels/slide23.xml.rels><?xml version="1.0" encoding="UTF-8" standalone="yes"?>
<Relationships xmlns="http://schemas.openxmlformats.org/package/2006/relationships"><Relationship Id="rId9" Type="http://schemas.openxmlformats.org/officeDocument/2006/relationships/tags" Target="../tags/tag45.xml"/><Relationship Id="rId20" Type="http://schemas.openxmlformats.org/officeDocument/2006/relationships/tags" Target="../tags/tag56.xml"/><Relationship Id="rId21" Type="http://schemas.openxmlformats.org/officeDocument/2006/relationships/tags" Target="../tags/tag57.xml"/><Relationship Id="rId22" Type="http://schemas.openxmlformats.org/officeDocument/2006/relationships/tags" Target="../tags/tag58.xml"/><Relationship Id="rId23" Type="http://schemas.openxmlformats.org/officeDocument/2006/relationships/tags" Target="../tags/tag59.xml"/><Relationship Id="rId24" Type="http://schemas.openxmlformats.org/officeDocument/2006/relationships/tags" Target="../tags/tag60.xml"/><Relationship Id="rId25" Type="http://schemas.openxmlformats.org/officeDocument/2006/relationships/tags" Target="../tags/tag61.xml"/><Relationship Id="rId26" Type="http://schemas.openxmlformats.org/officeDocument/2006/relationships/tags" Target="../tags/tag62.xml"/><Relationship Id="rId27" Type="http://schemas.openxmlformats.org/officeDocument/2006/relationships/tags" Target="../tags/tag63.xml"/><Relationship Id="rId28" Type="http://schemas.openxmlformats.org/officeDocument/2006/relationships/tags" Target="../tags/tag6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0.xml"/><Relationship Id="rId10" Type="http://schemas.openxmlformats.org/officeDocument/2006/relationships/tags" Target="../tags/tag46.xml"/><Relationship Id="rId11" Type="http://schemas.openxmlformats.org/officeDocument/2006/relationships/tags" Target="../tags/tag47.xml"/><Relationship Id="rId12" Type="http://schemas.openxmlformats.org/officeDocument/2006/relationships/tags" Target="../tags/tag48.xml"/><Relationship Id="rId13" Type="http://schemas.openxmlformats.org/officeDocument/2006/relationships/tags" Target="../tags/tag49.xml"/><Relationship Id="rId14" Type="http://schemas.openxmlformats.org/officeDocument/2006/relationships/tags" Target="../tags/tag50.xml"/><Relationship Id="rId15" Type="http://schemas.openxmlformats.org/officeDocument/2006/relationships/tags" Target="../tags/tag51.xml"/><Relationship Id="rId16" Type="http://schemas.openxmlformats.org/officeDocument/2006/relationships/tags" Target="../tags/tag52.xml"/><Relationship Id="rId17" Type="http://schemas.openxmlformats.org/officeDocument/2006/relationships/tags" Target="../tags/tag53.xml"/><Relationship Id="rId18" Type="http://schemas.openxmlformats.org/officeDocument/2006/relationships/tags" Target="../tags/tag54.xml"/><Relationship Id="rId19" Type="http://schemas.openxmlformats.org/officeDocument/2006/relationships/tags" Target="../tags/tag55.xml"/><Relationship Id="rId1" Type="http://schemas.openxmlformats.org/officeDocument/2006/relationships/tags" Target="../tags/tag37.xml"/><Relationship Id="rId2" Type="http://schemas.openxmlformats.org/officeDocument/2006/relationships/tags" Target="../tags/tag38.xml"/><Relationship Id="rId3" Type="http://schemas.openxmlformats.org/officeDocument/2006/relationships/tags" Target="../tags/tag39.xml"/><Relationship Id="rId4" Type="http://schemas.openxmlformats.org/officeDocument/2006/relationships/tags" Target="../tags/tag40.xml"/><Relationship Id="rId5" Type="http://schemas.openxmlformats.org/officeDocument/2006/relationships/tags" Target="../tags/tag41.xml"/><Relationship Id="rId6" Type="http://schemas.openxmlformats.org/officeDocument/2006/relationships/tags" Target="../tags/tag42.xml"/><Relationship Id="rId7" Type="http://schemas.openxmlformats.org/officeDocument/2006/relationships/tags" Target="../tags/tag43.xml"/><Relationship Id="rId8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73.xml"/><Relationship Id="rId20" Type="http://schemas.openxmlformats.org/officeDocument/2006/relationships/tags" Target="../tags/tag84.xml"/><Relationship Id="rId21" Type="http://schemas.openxmlformats.org/officeDocument/2006/relationships/tags" Target="../tags/tag85.xml"/><Relationship Id="rId22" Type="http://schemas.openxmlformats.org/officeDocument/2006/relationships/tags" Target="../tags/tag86.xml"/><Relationship Id="rId23" Type="http://schemas.openxmlformats.org/officeDocument/2006/relationships/tags" Target="../tags/tag87.xml"/><Relationship Id="rId24" Type="http://schemas.openxmlformats.org/officeDocument/2006/relationships/tags" Target="../tags/tag88.xml"/><Relationship Id="rId25" Type="http://schemas.openxmlformats.org/officeDocument/2006/relationships/tags" Target="../tags/tag89.xml"/><Relationship Id="rId26" Type="http://schemas.openxmlformats.org/officeDocument/2006/relationships/tags" Target="../tags/tag90.xml"/><Relationship Id="rId27" Type="http://schemas.openxmlformats.org/officeDocument/2006/relationships/tags" Target="../tags/tag91.xml"/><Relationship Id="rId28" Type="http://schemas.openxmlformats.org/officeDocument/2006/relationships/tags" Target="../tags/tag9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1.xml"/><Relationship Id="rId10" Type="http://schemas.openxmlformats.org/officeDocument/2006/relationships/tags" Target="../tags/tag74.xml"/><Relationship Id="rId11" Type="http://schemas.openxmlformats.org/officeDocument/2006/relationships/tags" Target="../tags/tag75.xml"/><Relationship Id="rId12" Type="http://schemas.openxmlformats.org/officeDocument/2006/relationships/tags" Target="../tags/tag76.xml"/><Relationship Id="rId13" Type="http://schemas.openxmlformats.org/officeDocument/2006/relationships/tags" Target="../tags/tag77.xml"/><Relationship Id="rId14" Type="http://schemas.openxmlformats.org/officeDocument/2006/relationships/tags" Target="../tags/tag78.xml"/><Relationship Id="rId15" Type="http://schemas.openxmlformats.org/officeDocument/2006/relationships/tags" Target="../tags/tag79.xml"/><Relationship Id="rId16" Type="http://schemas.openxmlformats.org/officeDocument/2006/relationships/tags" Target="../tags/tag80.xml"/><Relationship Id="rId17" Type="http://schemas.openxmlformats.org/officeDocument/2006/relationships/tags" Target="../tags/tag81.xml"/><Relationship Id="rId18" Type="http://schemas.openxmlformats.org/officeDocument/2006/relationships/tags" Target="../tags/tag82.xml"/><Relationship Id="rId19" Type="http://schemas.openxmlformats.org/officeDocument/2006/relationships/tags" Target="../tags/tag83.xml"/><Relationship Id="rId1" Type="http://schemas.openxmlformats.org/officeDocument/2006/relationships/tags" Target="../tags/tag65.xml"/><Relationship Id="rId2" Type="http://schemas.openxmlformats.org/officeDocument/2006/relationships/tags" Target="../tags/tag66.xml"/><Relationship Id="rId3" Type="http://schemas.openxmlformats.org/officeDocument/2006/relationships/tags" Target="../tags/tag67.xml"/><Relationship Id="rId4" Type="http://schemas.openxmlformats.org/officeDocument/2006/relationships/tags" Target="../tags/tag68.xml"/><Relationship Id="rId5" Type="http://schemas.openxmlformats.org/officeDocument/2006/relationships/tags" Target="../tags/tag69.xml"/><Relationship Id="rId6" Type="http://schemas.openxmlformats.org/officeDocument/2006/relationships/tags" Target="../tags/tag70.xml"/><Relationship Id="rId7" Type="http://schemas.openxmlformats.org/officeDocument/2006/relationships/tags" Target="../tags/tag71.xml"/><Relationship Id="rId8" Type="http://schemas.openxmlformats.org/officeDocument/2006/relationships/tags" Target="../tags/tag72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101.xml"/><Relationship Id="rId20" Type="http://schemas.openxmlformats.org/officeDocument/2006/relationships/tags" Target="../tags/tag112.xml"/><Relationship Id="rId21" Type="http://schemas.openxmlformats.org/officeDocument/2006/relationships/tags" Target="../tags/tag113.xml"/><Relationship Id="rId22" Type="http://schemas.openxmlformats.org/officeDocument/2006/relationships/tags" Target="../tags/tag114.xml"/><Relationship Id="rId23" Type="http://schemas.openxmlformats.org/officeDocument/2006/relationships/tags" Target="../tags/tag115.xml"/><Relationship Id="rId24" Type="http://schemas.openxmlformats.org/officeDocument/2006/relationships/tags" Target="../tags/tag116.xml"/><Relationship Id="rId25" Type="http://schemas.openxmlformats.org/officeDocument/2006/relationships/tags" Target="../tags/tag117.xml"/><Relationship Id="rId26" Type="http://schemas.openxmlformats.org/officeDocument/2006/relationships/tags" Target="../tags/tag118.xml"/><Relationship Id="rId27" Type="http://schemas.openxmlformats.org/officeDocument/2006/relationships/tags" Target="../tags/tag119.xml"/><Relationship Id="rId28" Type="http://schemas.openxmlformats.org/officeDocument/2006/relationships/tags" Target="../tags/tag12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2.xml"/><Relationship Id="rId10" Type="http://schemas.openxmlformats.org/officeDocument/2006/relationships/tags" Target="../tags/tag102.xml"/><Relationship Id="rId11" Type="http://schemas.openxmlformats.org/officeDocument/2006/relationships/tags" Target="../tags/tag103.xml"/><Relationship Id="rId12" Type="http://schemas.openxmlformats.org/officeDocument/2006/relationships/tags" Target="../tags/tag104.xml"/><Relationship Id="rId13" Type="http://schemas.openxmlformats.org/officeDocument/2006/relationships/tags" Target="../tags/tag105.xml"/><Relationship Id="rId14" Type="http://schemas.openxmlformats.org/officeDocument/2006/relationships/tags" Target="../tags/tag106.xml"/><Relationship Id="rId15" Type="http://schemas.openxmlformats.org/officeDocument/2006/relationships/tags" Target="../tags/tag107.xml"/><Relationship Id="rId16" Type="http://schemas.openxmlformats.org/officeDocument/2006/relationships/tags" Target="../tags/tag108.xml"/><Relationship Id="rId17" Type="http://schemas.openxmlformats.org/officeDocument/2006/relationships/tags" Target="../tags/tag109.xml"/><Relationship Id="rId18" Type="http://schemas.openxmlformats.org/officeDocument/2006/relationships/tags" Target="../tags/tag110.xml"/><Relationship Id="rId19" Type="http://schemas.openxmlformats.org/officeDocument/2006/relationships/tags" Target="../tags/tag111.xml"/><Relationship Id="rId1" Type="http://schemas.openxmlformats.org/officeDocument/2006/relationships/tags" Target="../tags/tag93.xml"/><Relationship Id="rId2" Type="http://schemas.openxmlformats.org/officeDocument/2006/relationships/tags" Target="../tags/tag94.xml"/><Relationship Id="rId3" Type="http://schemas.openxmlformats.org/officeDocument/2006/relationships/tags" Target="../tags/tag95.xml"/><Relationship Id="rId4" Type="http://schemas.openxmlformats.org/officeDocument/2006/relationships/tags" Target="../tags/tag96.xml"/><Relationship Id="rId5" Type="http://schemas.openxmlformats.org/officeDocument/2006/relationships/tags" Target="../tags/tag97.xml"/><Relationship Id="rId6" Type="http://schemas.openxmlformats.org/officeDocument/2006/relationships/tags" Target="../tags/tag98.xml"/><Relationship Id="rId7" Type="http://schemas.openxmlformats.org/officeDocument/2006/relationships/tags" Target="../tags/tag99.xml"/><Relationship Id="rId8" Type="http://schemas.openxmlformats.org/officeDocument/2006/relationships/tags" Target="../tags/tag100.xml"/></Relationships>
</file>

<file path=ppt/slides/_rels/slide26.xml.rels><?xml version="1.0" encoding="UTF-8" standalone="yes"?>
<Relationships xmlns="http://schemas.openxmlformats.org/package/2006/relationships"><Relationship Id="rId9" Type="http://schemas.openxmlformats.org/officeDocument/2006/relationships/tags" Target="../tags/tag129.xml"/><Relationship Id="rId20" Type="http://schemas.openxmlformats.org/officeDocument/2006/relationships/tags" Target="../tags/tag140.xml"/><Relationship Id="rId21" Type="http://schemas.openxmlformats.org/officeDocument/2006/relationships/tags" Target="../tags/tag141.xml"/><Relationship Id="rId22" Type="http://schemas.openxmlformats.org/officeDocument/2006/relationships/tags" Target="../tags/tag142.xml"/><Relationship Id="rId23" Type="http://schemas.openxmlformats.org/officeDocument/2006/relationships/tags" Target="../tags/tag143.xml"/><Relationship Id="rId24" Type="http://schemas.openxmlformats.org/officeDocument/2006/relationships/tags" Target="../tags/tag144.xml"/><Relationship Id="rId25" Type="http://schemas.openxmlformats.org/officeDocument/2006/relationships/tags" Target="../tags/tag145.xml"/><Relationship Id="rId26" Type="http://schemas.openxmlformats.org/officeDocument/2006/relationships/tags" Target="../tags/tag146.xml"/><Relationship Id="rId27" Type="http://schemas.openxmlformats.org/officeDocument/2006/relationships/tags" Target="../tags/tag147.xml"/><Relationship Id="rId28" Type="http://schemas.openxmlformats.org/officeDocument/2006/relationships/tags" Target="../tags/tag14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3.xml"/><Relationship Id="rId10" Type="http://schemas.openxmlformats.org/officeDocument/2006/relationships/tags" Target="../tags/tag130.xml"/><Relationship Id="rId11" Type="http://schemas.openxmlformats.org/officeDocument/2006/relationships/tags" Target="../tags/tag131.xml"/><Relationship Id="rId12" Type="http://schemas.openxmlformats.org/officeDocument/2006/relationships/tags" Target="../tags/tag132.xml"/><Relationship Id="rId13" Type="http://schemas.openxmlformats.org/officeDocument/2006/relationships/tags" Target="../tags/tag133.xml"/><Relationship Id="rId14" Type="http://schemas.openxmlformats.org/officeDocument/2006/relationships/tags" Target="../tags/tag134.xml"/><Relationship Id="rId15" Type="http://schemas.openxmlformats.org/officeDocument/2006/relationships/tags" Target="../tags/tag135.xml"/><Relationship Id="rId16" Type="http://schemas.openxmlformats.org/officeDocument/2006/relationships/tags" Target="../tags/tag136.xml"/><Relationship Id="rId17" Type="http://schemas.openxmlformats.org/officeDocument/2006/relationships/tags" Target="../tags/tag137.xml"/><Relationship Id="rId18" Type="http://schemas.openxmlformats.org/officeDocument/2006/relationships/tags" Target="../tags/tag138.xml"/><Relationship Id="rId19" Type="http://schemas.openxmlformats.org/officeDocument/2006/relationships/tags" Target="../tags/tag139.xml"/><Relationship Id="rId1" Type="http://schemas.openxmlformats.org/officeDocument/2006/relationships/tags" Target="../tags/tag121.xml"/><Relationship Id="rId2" Type="http://schemas.openxmlformats.org/officeDocument/2006/relationships/tags" Target="../tags/tag122.xml"/><Relationship Id="rId3" Type="http://schemas.openxmlformats.org/officeDocument/2006/relationships/tags" Target="../tags/tag123.xml"/><Relationship Id="rId4" Type="http://schemas.openxmlformats.org/officeDocument/2006/relationships/tags" Target="../tags/tag124.xml"/><Relationship Id="rId5" Type="http://schemas.openxmlformats.org/officeDocument/2006/relationships/tags" Target="../tags/tag125.xml"/><Relationship Id="rId6" Type="http://schemas.openxmlformats.org/officeDocument/2006/relationships/tags" Target="../tags/tag126.xml"/><Relationship Id="rId7" Type="http://schemas.openxmlformats.org/officeDocument/2006/relationships/tags" Target="../tags/tag127.xml"/><Relationship Id="rId8" Type="http://schemas.openxmlformats.org/officeDocument/2006/relationships/tags" Target="../tags/tag128.xml"/></Relationships>
</file>

<file path=ppt/slides/_rels/slide27.xml.rels><?xml version="1.0" encoding="UTF-8" standalone="yes"?>
<Relationships xmlns="http://schemas.openxmlformats.org/package/2006/relationships"><Relationship Id="rId9" Type="http://schemas.openxmlformats.org/officeDocument/2006/relationships/tags" Target="../tags/tag157.xml"/><Relationship Id="rId20" Type="http://schemas.openxmlformats.org/officeDocument/2006/relationships/tags" Target="../tags/tag168.xml"/><Relationship Id="rId21" Type="http://schemas.openxmlformats.org/officeDocument/2006/relationships/tags" Target="../tags/tag169.xml"/><Relationship Id="rId22" Type="http://schemas.openxmlformats.org/officeDocument/2006/relationships/tags" Target="../tags/tag170.xml"/><Relationship Id="rId23" Type="http://schemas.openxmlformats.org/officeDocument/2006/relationships/tags" Target="../tags/tag171.xml"/><Relationship Id="rId24" Type="http://schemas.openxmlformats.org/officeDocument/2006/relationships/tags" Target="../tags/tag172.xml"/><Relationship Id="rId25" Type="http://schemas.openxmlformats.org/officeDocument/2006/relationships/tags" Target="../tags/tag173.xml"/><Relationship Id="rId26" Type="http://schemas.openxmlformats.org/officeDocument/2006/relationships/tags" Target="../tags/tag174.xml"/><Relationship Id="rId27" Type="http://schemas.openxmlformats.org/officeDocument/2006/relationships/tags" Target="../tags/tag175.xml"/><Relationship Id="rId28" Type="http://schemas.openxmlformats.org/officeDocument/2006/relationships/tags" Target="../tags/tag176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4.xml"/><Relationship Id="rId10" Type="http://schemas.openxmlformats.org/officeDocument/2006/relationships/tags" Target="../tags/tag158.xml"/><Relationship Id="rId11" Type="http://schemas.openxmlformats.org/officeDocument/2006/relationships/tags" Target="../tags/tag159.xml"/><Relationship Id="rId12" Type="http://schemas.openxmlformats.org/officeDocument/2006/relationships/tags" Target="../tags/tag160.xml"/><Relationship Id="rId13" Type="http://schemas.openxmlformats.org/officeDocument/2006/relationships/tags" Target="../tags/tag161.xml"/><Relationship Id="rId14" Type="http://schemas.openxmlformats.org/officeDocument/2006/relationships/tags" Target="../tags/tag162.xml"/><Relationship Id="rId15" Type="http://schemas.openxmlformats.org/officeDocument/2006/relationships/tags" Target="../tags/tag163.xml"/><Relationship Id="rId16" Type="http://schemas.openxmlformats.org/officeDocument/2006/relationships/tags" Target="../tags/tag164.xml"/><Relationship Id="rId17" Type="http://schemas.openxmlformats.org/officeDocument/2006/relationships/tags" Target="../tags/tag165.xml"/><Relationship Id="rId18" Type="http://schemas.openxmlformats.org/officeDocument/2006/relationships/tags" Target="../tags/tag166.xml"/><Relationship Id="rId19" Type="http://schemas.openxmlformats.org/officeDocument/2006/relationships/tags" Target="../tags/tag167.xml"/><Relationship Id="rId1" Type="http://schemas.openxmlformats.org/officeDocument/2006/relationships/tags" Target="../tags/tag149.xml"/><Relationship Id="rId2" Type="http://schemas.openxmlformats.org/officeDocument/2006/relationships/tags" Target="../tags/tag150.xml"/><Relationship Id="rId3" Type="http://schemas.openxmlformats.org/officeDocument/2006/relationships/tags" Target="../tags/tag151.xml"/><Relationship Id="rId4" Type="http://schemas.openxmlformats.org/officeDocument/2006/relationships/tags" Target="../tags/tag152.xml"/><Relationship Id="rId5" Type="http://schemas.openxmlformats.org/officeDocument/2006/relationships/tags" Target="../tags/tag153.xml"/><Relationship Id="rId6" Type="http://schemas.openxmlformats.org/officeDocument/2006/relationships/tags" Target="../tags/tag154.xml"/><Relationship Id="rId7" Type="http://schemas.openxmlformats.org/officeDocument/2006/relationships/tags" Target="../tags/tag155.xml"/><Relationship Id="rId8" Type="http://schemas.openxmlformats.org/officeDocument/2006/relationships/tags" Target="../tags/tag156.xml"/></Relationships>
</file>

<file path=ppt/slides/_rels/slide28.xml.rels><?xml version="1.0" encoding="UTF-8" standalone="yes"?>
<Relationships xmlns="http://schemas.openxmlformats.org/package/2006/relationships"><Relationship Id="rId9" Type="http://schemas.openxmlformats.org/officeDocument/2006/relationships/tags" Target="../tags/tag185.xml"/><Relationship Id="rId20" Type="http://schemas.openxmlformats.org/officeDocument/2006/relationships/tags" Target="../tags/tag196.xml"/><Relationship Id="rId21" Type="http://schemas.openxmlformats.org/officeDocument/2006/relationships/tags" Target="../tags/tag197.xml"/><Relationship Id="rId22" Type="http://schemas.openxmlformats.org/officeDocument/2006/relationships/tags" Target="../tags/tag198.xml"/><Relationship Id="rId23" Type="http://schemas.openxmlformats.org/officeDocument/2006/relationships/tags" Target="../tags/tag199.xml"/><Relationship Id="rId24" Type="http://schemas.openxmlformats.org/officeDocument/2006/relationships/tags" Target="../tags/tag200.xml"/><Relationship Id="rId25" Type="http://schemas.openxmlformats.org/officeDocument/2006/relationships/tags" Target="../tags/tag201.xml"/><Relationship Id="rId26" Type="http://schemas.openxmlformats.org/officeDocument/2006/relationships/tags" Target="../tags/tag202.xml"/><Relationship Id="rId27" Type="http://schemas.openxmlformats.org/officeDocument/2006/relationships/tags" Target="../tags/tag203.xml"/><Relationship Id="rId28" Type="http://schemas.openxmlformats.org/officeDocument/2006/relationships/tags" Target="../tags/tag204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5.xml"/><Relationship Id="rId10" Type="http://schemas.openxmlformats.org/officeDocument/2006/relationships/tags" Target="../tags/tag186.xml"/><Relationship Id="rId11" Type="http://schemas.openxmlformats.org/officeDocument/2006/relationships/tags" Target="../tags/tag187.xml"/><Relationship Id="rId12" Type="http://schemas.openxmlformats.org/officeDocument/2006/relationships/tags" Target="../tags/tag188.xml"/><Relationship Id="rId13" Type="http://schemas.openxmlformats.org/officeDocument/2006/relationships/tags" Target="../tags/tag189.xml"/><Relationship Id="rId14" Type="http://schemas.openxmlformats.org/officeDocument/2006/relationships/tags" Target="../tags/tag190.xml"/><Relationship Id="rId15" Type="http://schemas.openxmlformats.org/officeDocument/2006/relationships/tags" Target="../tags/tag191.xml"/><Relationship Id="rId16" Type="http://schemas.openxmlformats.org/officeDocument/2006/relationships/tags" Target="../tags/tag192.xml"/><Relationship Id="rId17" Type="http://schemas.openxmlformats.org/officeDocument/2006/relationships/tags" Target="../tags/tag193.xml"/><Relationship Id="rId18" Type="http://schemas.openxmlformats.org/officeDocument/2006/relationships/tags" Target="../tags/tag194.xml"/><Relationship Id="rId19" Type="http://schemas.openxmlformats.org/officeDocument/2006/relationships/tags" Target="../tags/tag195.xml"/><Relationship Id="rId1" Type="http://schemas.openxmlformats.org/officeDocument/2006/relationships/tags" Target="../tags/tag177.xml"/><Relationship Id="rId2" Type="http://schemas.openxmlformats.org/officeDocument/2006/relationships/tags" Target="../tags/tag178.xml"/><Relationship Id="rId3" Type="http://schemas.openxmlformats.org/officeDocument/2006/relationships/tags" Target="../tags/tag179.xml"/><Relationship Id="rId4" Type="http://schemas.openxmlformats.org/officeDocument/2006/relationships/tags" Target="../tags/tag180.xml"/><Relationship Id="rId5" Type="http://schemas.openxmlformats.org/officeDocument/2006/relationships/tags" Target="../tags/tag181.xml"/><Relationship Id="rId6" Type="http://schemas.openxmlformats.org/officeDocument/2006/relationships/tags" Target="../tags/tag182.xml"/><Relationship Id="rId7" Type="http://schemas.openxmlformats.org/officeDocument/2006/relationships/tags" Target="../tags/tag183.xml"/><Relationship Id="rId8" Type="http://schemas.openxmlformats.org/officeDocument/2006/relationships/tags" Target="../tags/tag184.xml"/></Relationships>
</file>

<file path=ppt/slides/_rels/slide29.xml.rels><?xml version="1.0" encoding="UTF-8" standalone="yes"?>
<Relationships xmlns="http://schemas.openxmlformats.org/package/2006/relationships"><Relationship Id="rId9" Type="http://schemas.openxmlformats.org/officeDocument/2006/relationships/tags" Target="../tags/tag213.xml"/><Relationship Id="rId20" Type="http://schemas.openxmlformats.org/officeDocument/2006/relationships/tags" Target="../tags/tag224.xml"/><Relationship Id="rId21" Type="http://schemas.openxmlformats.org/officeDocument/2006/relationships/tags" Target="../tags/tag225.xml"/><Relationship Id="rId22" Type="http://schemas.openxmlformats.org/officeDocument/2006/relationships/tags" Target="../tags/tag226.xml"/><Relationship Id="rId23" Type="http://schemas.openxmlformats.org/officeDocument/2006/relationships/tags" Target="../tags/tag227.xml"/><Relationship Id="rId24" Type="http://schemas.openxmlformats.org/officeDocument/2006/relationships/tags" Target="../tags/tag228.xml"/><Relationship Id="rId25" Type="http://schemas.openxmlformats.org/officeDocument/2006/relationships/tags" Target="../tags/tag229.xml"/><Relationship Id="rId26" Type="http://schemas.openxmlformats.org/officeDocument/2006/relationships/tags" Target="../tags/tag230.xml"/><Relationship Id="rId27" Type="http://schemas.openxmlformats.org/officeDocument/2006/relationships/tags" Target="../tags/tag231.xml"/><Relationship Id="rId28" Type="http://schemas.openxmlformats.org/officeDocument/2006/relationships/tags" Target="../tags/tag232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6.xml"/><Relationship Id="rId10" Type="http://schemas.openxmlformats.org/officeDocument/2006/relationships/tags" Target="../tags/tag214.xml"/><Relationship Id="rId11" Type="http://schemas.openxmlformats.org/officeDocument/2006/relationships/tags" Target="../tags/tag215.xml"/><Relationship Id="rId12" Type="http://schemas.openxmlformats.org/officeDocument/2006/relationships/tags" Target="../tags/tag216.xml"/><Relationship Id="rId13" Type="http://schemas.openxmlformats.org/officeDocument/2006/relationships/tags" Target="../tags/tag217.xml"/><Relationship Id="rId14" Type="http://schemas.openxmlformats.org/officeDocument/2006/relationships/tags" Target="../tags/tag218.xml"/><Relationship Id="rId15" Type="http://schemas.openxmlformats.org/officeDocument/2006/relationships/tags" Target="../tags/tag219.xml"/><Relationship Id="rId16" Type="http://schemas.openxmlformats.org/officeDocument/2006/relationships/tags" Target="../tags/tag220.xml"/><Relationship Id="rId17" Type="http://schemas.openxmlformats.org/officeDocument/2006/relationships/tags" Target="../tags/tag221.xml"/><Relationship Id="rId18" Type="http://schemas.openxmlformats.org/officeDocument/2006/relationships/tags" Target="../tags/tag222.xml"/><Relationship Id="rId19" Type="http://schemas.openxmlformats.org/officeDocument/2006/relationships/tags" Target="../tags/tag223.xml"/><Relationship Id="rId1" Type="http://schemas.openxmlformats.org/officeDocument/2006/relationships/tags" Target="../tags/tag205.xml"/><Relationship Id="rId2" Type="http://schemas.openxmlformats.org/officeDocument/2006/relationships/tags" Target="../tags/tag206.xml"/><Relationship Id="rId3" Type="http://schemas.openxmlformats.org/officeDocument/2006/relationships/tags" Target="../tags/tag207.xml"/><Relationship Id="rId4" Type="http://schemas.openxmlformats.org/officeDocument/2006/relationships/tags" Target="../tags/tag208.xml"/><Relationship Id="rId5" Type="http://schemas.openxmlformats.org/officeDocument/2006/relationships/tags" Target="../tags/tag209.xml"/><Relationship Id="rId6" Type="http://schemas.openxmlformats.org/officeDocument/2006/relationships/tags" Target="../tags/tag210.xml"/><Relationship Id="rId7" Type="http://schemas.openxmlformats.org/officeDocument/2006/relationships/tags" Target="../tags/tag211.xml"/><Relationship Id="rId8" Type="http://schemas.openxmlformats.org/officeDocument/2006/relationships/tags" Target="../tags/tag2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9" Type="http://schemas.openxmlformats.org/officeDocument/2006/relationships/tags" Target="../tags/tag241.xml"/><Relationship Id="rId20" Type="http://schemas.openxmlformats.org/officeDocument/2006/relationships/tags" Target="../tags/tag252.xml"/><Relationship Id="rId21" Type="http://schemas.openxmlformats.org/officeDocument/2006/relationships/tags" Target="../tags/tag253.xml"/><Relationship Id="rId22" Type="http://schemas.openxmlformats.org/officeDocument/2006/relationships/tags" Target="../tags/tag254.xml"/><Relationship Id="rId23" Type="http://schemas.openxmlformats.org/officeDocument/2006/relationships/tags" Target="../tags/tag255.xml"/><Relationship Id="rId24" Type="http://schemas.openxmlformats.org/officeDocument/2006/relationships/tags" Target="../tags/tag256.xml"/><Relationship Id="rId25" Type="http://schemas.openxmlformats.org/officeDocument/2006/relationships/tags" Target="../tags/tag257.xml"/><Relationship Id="rId26" Type="http://schemas.openxmlformats.org/officeDocument/2006/relationships/tags" Target="../tags/tag258.xml"/><Relationship Id="rId27" Type="http://schemas.openxmlformats.org/officeDocument/2006/relationships/tags" Target="../tags/tag259.xml"/><Relationship Id="rId28" Type="http://schemas.openxmlformats.org/officeDocument/2006/relationships/tags" Target="../tags/tag260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7.xml"/><Relationship Id="rId10" Type="http://schemas.openxmlformats.org/officeDocument/2006/relationships/tags" Target="../tags/tag242.xml"/><Relationship Id="rId11" Type="http://schemas.openxmlformats.org/officeDocument/2006/relationships/tags" Target="../tags/tag243.xml"/><Relationship Id="rId12" Type="http://schemas.openxmlformats.org/officeDocument/2006/relationships/tags" Target="../tags/tag244.xml"/><Relationship Id="rId13" Type="http://schemas.openxmlformats.org/officeDocument/2006/relationships/tags" Target="../tags/tag245.xml"/><Relationship Id="rId14" Type="http://schemas.openxmlformats.org/officeDocument/2006/relationships/tags" Target="../tags/tag246.xml"/><Relationship Id="rId15" Type="http://schemas.openxmlformats.org/officeDocument/2006/relationships/tags" Target="../tags/tag247.xml"/><Relationship Id="rId16" Type="http://schemas.openxmlformats.org/officeDocument/2006/relationships/tags" Target="../tags/tag248.xml"/><Relationship Id="rId17" Type="http://schemas.openxmlformats.org/officeDocument/2006/relationships/tags" Target="../tags/tag249.xml"/><Relationship Id="rId18" Type="http://schemas.openxmlformats.org/officeDocument/2006/relationships/tags" Target="../tags/tag250.xml"/><Relationship Id="rId19" Type="http://schemas.openxmlformats.org/officeDocument/2006/relationships/tags" Target="../tags/tag251.xml"/><Relationship Id="rId1" Type="http://schemas.openxmlformats.org/officeDocument/2006/relationships/tags" Target="../tags/tag233.xml"/><Relationship Id="rId2" Type="http://schemas.openxmlformats.org/officeDocument/2006/relationships/tags" Target="../tags/tag234.xml"/><Relationship Id="rId3" Type="http://schemas.openxmlformats.org/officeDocument/2006/relationships/tags" Target="../tags/tag235.xml"/><Relationship Id="rId4" Type="http://schemas.openxmlformats.org/officeDocument/2006/relationships/tags" Target="../tags/tag236.xml"/><Relationship Id="rId5" Type="http://schemas.openxmlformats.org/officeDocument/2006/relationships/tags" Target="../tags/tag237.xml"/><Relationship Id="rId6" Type="http://schemas.openxmlformats.org/officeDocument/2006/relationships/tags" Target="../tags/tag238.xml"/><Relationship Id="rId7" Type="http://schemas.openxmlformats.org/officeDocument/2006/relationships/tags" Target="../tags/tag239.xml"/><Relationship Id="rId8" Type="http://schemas.openxmlformats.org/officeDocument/2006/relationships/tags" Target="../tags/tag240.xml"/></Relationships>
</file>

<file path=ppt/slides/_rels/slide31.xml.rels><?xml version="1.0" encoding="UTF-8" standalone="yes"?>
<Relationships xmlns="http://schemas.openxmlformats.org/package/2006/relationships"><Relationship Id="rId9" Type="http://schemas.openxmlformats.org/officeDocument/2006/relationships/tags" Target="../tags/tag269.xml"/><Relationship Id="rId20" Type="http://schemas.openxmlformats.org/officeDocument/2006/relationships/tags" Target="../tags/tag280.xml"/><Relationship Id="rId21" Type="http://schemas.openxmlformats.org/officeDocument/2006/relationships/tags" Target="../tags/tag281.xml"/><Relationship Id="rId22" Type="http://schemas.openxmlformats.org/officeDocument/2006/relationships/tags" Target="../tags/tag282.xml"/><Relationship Id="rId23" Type="http://schemas.openxmlformats.org/officeDocument/2006/relationships/tags" Target="../tags/tag283.xml"/><Relationship Id="rId24" Type="http://schemas.openxmlformats.org/officeDocument/2006/relationships/tags" Target="../tags/tag284.xml"/><Relationship Id="rId25" Type="http://schemas.openxmlformats.org/officeDocument/2006/relationships/tags" Target="../tags/tag285.xml"/><Relationship Id="rId26" Type="http://schemas.openxmlformats.org/officeDocument/2006/relationships/tags" Target="../tags/tag286.xml"/><Relationship Id="rId27" Type="http://schemas.openxmlformats.org/officeDocument/2006/relationships/tags" Target="../tags/tag287.xml"/><Relationship Id="rId28" Type="http://schemas.openxmlformats.org/officeDocument/2006/relationships/tags" Target="../tags/tag288.xml"/><Relationship Id="rId29" Type="http://schemas.openxmlformats.org/officeDocument/2006/relationships/slideLayout" Target="../slideLayouts/slideLayout2.xml"/><Relationship Id="rId30" Type="http://schemas.openxmlformats.org/officeDocument/2006/relationships/notesSlide" Target="../notesSlides/notesSlide28.xml"/><Relationship Id="rId10" Type="http://schemas.openxmlformats.org/officeDocument/2006/relationships/tags" Target="../tags/tag270.xml"/><Relationship Id="rId11" Type="http://schemas.openxmlformats.org/officeDocument/2006/relationships/tags" Target="../tags/tag271.xml"/><Relationship Id="rId12" Type="http://schemas.openxmlformats.org/officeDocument/2006/relationships/tags" Target="../tags/tag272.xml"/><Relationship Id="rId13" Type="http://schemas.openxmlformats.org/officeDocument/2006/relationships/tags" Target="../tags/tag273.xml"/><Relationship Id="rId14" Type="http://schemas.openxmlformats.org/officeDocument/2006/relationships/tags" Target="../tags/tag274.xml"/><Relationship Id="rId15" Type="http://schemas.openxmlformats.org/officeDocument/2006/relationships/tags" Target="../tags/tag275.xml"/><Relationship Id="rId16" Type="http://schemas.openxmlformats.org/officeDocument/2006/relationships/tags" Target="../tags/tag276.xml"/><Relationship Id="rId17" Type="http://schemas.openxmlformats.org/officeDocument/2006/relationships/tags" Target="../tags/tag277.xml"/><Relationship Id="rId18" Type="http://schemas.openxmlformats.org/officeDocument/2006/relationships/tags" Target="../tags/tag278.xml"/><Relationship Id="rId19" Type="http://schemas.openxmlformats.org/officeDocument/2006/relationships/tags" Target="../tags/tag279.xml"/><Relationship Id="rId1" Type="http://schemas.openxmlformats.org/officeDocument/2006/relationships/tags" Target="../tags/tag261.xml"/><Relationship Id="rId2" Type="http://schemas.openxmlformats.org/officeDocument/2006/relationships/tags" Target="../tags/tag262.xml"/><Relationship Id="rId3" Type="http://schemas.openxmlformats.org/officeDocument/2006/relationships/tags" Target="../tags/tag263.xml"/><Relationship Id="rId4" Type="http://schemas.openxmlformats.org/officeDocument/2006/relationships/tags" Target="../tags/tag264.xml"/><Relationship Id="rId5" Type="http://schemas.openxmlformats.org/officeDocument/2006/relationships/tags" Target="../tags/tag265.xml"/><Relationship Id="rId6" Type="http://schemas.openxmlformats.org/officeDocument/2006/relationships/tags" Target="../tags/tag266.xml"/><Relationship Id="rId7" Type="http://schemas.openxmlformats.org/officeDocument/2006/relationships/tags" Target="../tags/tag267.xml"/><Relationship Id="rId8" Type="http://schemas.openxmlformats.org/officeDocument/2006/relationships/tags" Target="../tags/tag268.xml"/></Relationships>
</file>

<file path=ppt/slides/_rels/slide32.xml.rels><?xml version="1.0" encoding="UTF-8" standalone="yes"?>
<Relationships xmlns="http://schemas.openxmlformats.org/package/2006/relationships"><Relationship Id="rId20" Type="http://schemas.openxmlformats.org/officeDocument/2006/relationships/tags" Target="../tags/tag308.xml"/><Relationship Id="rId21" Type="http://schemas.openxmlformats.org/officeDocument/2006/relationships/tags" Target="../tags/tag309.xml"/><Relationship Id="rId22" Type="http://schemas.openxmlformats.org/officeDocument/2006/relationships/tags" Target="../tags/tag310.xml"/><Relationship Id="rId23" Type="http://schemas.openxmlformats.org/officeDocument/2006/relationships/tags" Target="../tags/tag311.xml"/><Relationship Id="rId24" Type="http://schemas.openxmlformats.org/officeDocument/2006/relationships/tags" Target="../tags/tag312.xml"/><Relationship Id="rId25" Type="http://schemas.openxmlformats.org/officeDocument/2006/relationships/tags" Target="../tags/tag313.xml"/><Relationship Id="rId26" Type="http://schemas.openxmlformats.org/officeDocument/2006/relationships/tags" Target="../tags/tag314.xml"/><Relationship Id="rId27" Type="http://schemas.openxmlformats.org/officeDocument/2006/relationships/tags" Target="../tags/tag315.xml"/><Relationship Id="rId28" Type="http://schemas.openxmlformats.org/officeDocument/2006/relationships/tags" Target="../tags/tag316.xml"/><Relationship Id="rId29" Type="http://schemas.openxmlformats.org/officeDocument/2006/relationships/tags" Target="../tags/tag317.xml"/><Relationship Id="rId1" Type="http://schemas.openxmlformats.org/officeDocument/2006/relationships/tags" Target="../tags/tag289.xml"/><Relationship Id="rId2" Type="http://schemas.openxmlformats.org/officeDocument/2006/relationships/tags" Target="../tags/tag290.xml"/><Relationship Id="rId3" Type="http://schemas.openxmlformats.org/officeDocument/2006/relationships/tags" Target="../tags/tag291.xml"/><Relationship Id="rId4" Type="http://schemas.openxmlformats.org/officeDocument/2006/relationships/tags" Target="../tags/tag292.xml"/><Relationship Id="rId5" Type="http://schemas.openxmlformats.org/officeDocument/2006/relationships/tags" Target="../tags/tag293.xml"/><Relationship Id="rId30" Type="http://schemas.openxmlformats.org/officeDocument/2006/relationships/tags" Target="../tags/tag318.xml"/><Relationship Id="rId31" Type="http://schemas.openxmlformats.org/officeDocument/2006/relationships/tags" Target="../tags/tag319.xml"/><Relationship Id="rId32" Type="http://schemas.openxmlformats.org/officeDocument/2006/relationships/tags" Target="../tags/tag320.xml"/><Relationship Id="rId9" Type="http://schemas.openxmlformats.org/officeDocument/2006/relationships/tags" Target="../tags/tag297.xml"/><Relationship Id="rId6" Type="http://schemas.openxmlformats.org/officeDocument/2006/relationships/tags" Target="../tags/tag294.xml"/><Relationship Id="rId7" Type="http://schemas.openxmlformats.org/officeDocument/2006/relationships/tags" Target="../tags/tag295.xml"/><Relationship Id="rId8" Type="http://schemas.openxmlformats.org/officeDocument/2006/relationships/tags" Target="../tags/tag296.xml"/><Relationship Id="rId33" Type="http://schemas.openxmlformats.org/officeDocument/2006/relationships/tags" Target="../tags/tag321.xml"/><Relationship Id="rId34" Type="http://schemas.openxmlformats.org/officeDocument/2006/relationships/tags" Target="../tags/tag322.xml"/><Relationship Id="rId35" Type="http://schemas.openxmlformats.org/officeDocument/2006/relationships/tags" Target="../tags/tag323.xml"/><Relationship Id="rId36" Type="http://schemas.openxmlformats.org/officeDocument/2006/relationships/tags" Target="../tags/tag324.xml"/><Relationship Id="rId10" Type="http://schemas.openxmlformats.org/officeDocument/2006/relationships/tags" Target="../tags/tag298.xml"/><Relationship Id="rId11" Type="http://schemas.openxmlformats.org/officeDocument/2006/relationships/tags" Target="../tags/tag299.xml"/><Relationship Id="rId12" Type="http://schemas.openxmlformats.org/officeDocument/2006/relationships/tags" Target="../tags/tag300.xml"/><Relationship Id="rId13" Type="http://schemas.openxmlformats.org/officeDocument/2006/relationships/tags" Target="../tags/tag301.xml"/><Relationship Id="rId14" Type="http://schemas.openxmlformats.org/officeDocument/2006/relationships/tags" Target="../tags/tag302.xml"/><Relationship Id="rId15" Type="http://schemas.openxmlformats.org/officeDocument/2006/relationships/tags" Target="../tags/tag303.xml"/><Relationship Id="rId16" Type="http://schemas.openxmlformats.org/officeDocument/2006/relationships/tags" Target="../tags/tag304.xml"/><Relationship Id="rId17" Type="http://schemas.openxmlformats.org/officeDocument/2006/relationships/tags" Target="../tags/tag305.xml"/><Relationship Id="rId18" Type="http://schemas.openxmlformats.org/officeDocument/2006/relationships/tags" Target="../tags/tag306.xml"/><Relationship Id="rId19" Type="http://schemas.openxmlformats.org/officeDocument/2006/relationships/tags" Target="../tags/tag307.xml"/><Relationship Id="rId37" Type="http://schemas.openxmlformats.org/officeDocument/2006/relationships/slideLayout" Target="../slideLayouts/slideLayout2.xml"/><Relationship Id="rId38" Type="http://schemas.openxmlformats.org/officeDocument/2006/relationships/notesSlide" Target="../notesSlides/notesSlide29.xml"/></Relationships>
</file>

<file path=ppt/slides/_rels/slide33.xml.rels><?xml version="1.0" encoding="UTF-8" standalone="yes"?>
<Relationships xmlns="http://schemas.openxmlformats.org/package/2006/relationships"><Relationship Id="rId13" Type="http://schemas.openxmlformats.org/officeDocument/2006/relationships/tags" Target="../tags/tag337.xml"/><Relationship Id="rId14" Type="http://schemas.openxmlformats.org/officeDocument/2006/relationships/tags" Target="../tags/tag338.xml"/><Relationship Id="rId15" Type="http://schemas.openxmlformats.org/officeDocument/2006/relationships/tags" Target="../tags/tag339.xml"/><Relationship Id="rId16" Type="http://schemas.openxmlformats.org/officeDocument/2006/relationships/tags" Target="../tags/tag340.xml"/><Relationship Id="rId17" Type="http://schemas.openxmlformats.org/officeDocument/2006/relationships/tags" Target="../tags/tag341.xml"/><Relationship Id="rId18" Type="http://schemas.openxmlformats.org/officeDocument/2006/relationships/tags" Target="../tags/tag342.xml"/><Relationship Id="rId19" Type="http://schemas.openxmlformats.org/officeDocument/2006/relationships/tags" Target="../tags/tag343.xml"/><Relationship Id="rId50" Type="http://schemas.openxmlformats.org/officeDocument/2006/relationships/tags" Target="../tags/tag374.xml"/><Relationship Id="rId51" Type="http://schemas.openxmlformats.org/officeDocument/2006/relationships/tags" Target="../tags/tag375.xml"/><Relationship Id="rId52" Type="http://schemas.openxmlformats.org/officeDocument/2006/relationships/tags" Target="../tags/tag376.xml"/><Relationship Id="rId53" Type="http://schemas.openxmlformats.org/officeDocument/2006/relationships/tags" Target="../tags/tag377.xml"/><Relationship Id="rId54" Type="http://schemas.openxmlformats.org/officeDocument/2006/relationships/tags" Target="../tags/tag378.xml"/><Relationship Id="rId55" Type="http://schemas.openxmlformats.org/officeDocument/2006/relationships/tags" Target="../tags/tag379.xml"/><Relationship Id="rId56" Type="http://schemas.openxmlformats.org/officeDocument/2006/relationships/tags" Target="../tags/tag380.xml"/><Relationship Id="rId57" Type="http://schemas.openxmlformats.org/officeDocument/2006/relationships/tags" Target="../tags/tag381.xml"/><Relationship Id="rId58" Type="http://schemas.openxmlformats.org/officeDocument/2006/relationships/tags" Target="../tags/tag382.xml"/><Relationship Id="rId59" Type="http://schemas.openxmlformats.org/officeDocument/2006/relationships/tags" Target="../tags/tag383.xml"/><Relationship Id="rId40" Type="http://schemas.openxmlformats.org/officeDocument/2006/relationships/tags" Target="../tags/tag364.xml"/><Relationship Id="rId41" Type="http://schemas.openxmlformats.org/officeDocument/2006/relationships/tags" Target="../tags/tag365.xml"/><Relationship Id="rId42" Type="http://schemas.openxmlformats.org/officeDocument/2006/relationships/tags" Target="../tags/tag366.xml"/><Relationship Id="rId43" Type="http://schemas.openxmlformats.org/officeDocument/2006/relationships/tags" Target="../tags/tag367.xml"/><Relationship Id="rId44" Type="http://schemas.openxmlformats.org/officeDocument/2006/relationships/tags" Target="../tags/tag368.xml"/><Relationship Id="rId45" Type="http://schemas.openxmlformats.org/officeDocument/2006/relationships/tags" Target="../tags/tag369.xml"/><Relationship Id="rId46" Type="http://schemas.openxmlformats.org/officeDocument/2006/relationships/tags" Target="../tags/tag370.xml"/><Relationship Id="rId47" Type="http://schemas.openxmlformats.org/officeDocument/2006/relationships/tags" Target="../tags/tag371.xml"/><Relationship Id="rId48" Type="http://schemas.openxmlformats.org/officeDocument/2006/relationships/tags" Target="../tags/tag372.xml"/><Relationship Id="rId49" Type="http://schemas.openxmlformats.org/officeDocument/2006/relationships/tags" Target="../tags/tag373.xml"/><Relationship Id="rId1" Type="http://schemas.openxmlformats.org/officeDocument/2006/relationships/tags" Target="../tags/tag325.xml"/><Relationship Id="rId2" Type="http://schemas.openxmlformats.org/officeDocument/2006/relationships/tags" Target="../tags/tag326.xml"/><Relationship Id="rId3" Type="http://schemas.openxmlformats.org/officeDocument/2006/relationships/tags" Target="../tags/tag327.xml"/><Relationship Id="rId4" Type="http://schemas.openxmlformats.org/officeDocument/2006/relationships/tags" Target="../tags/tag328.xml"/><Relationship Id="rId5" Type="http://schemas.openxmlformats.org/officeDocument/2006/relationships/tags" Target="../tags/tag329.xml"/><Relationship Id="rId6" Type="http://schemas.openxmlformats.org/officeDocument/2006/relationships/tags" Target="../tags/tag330.xml"/><Relationship Id="rId7" Type="http://schemas.openxmlformats.org/officeDocument/2006/relationships/tags" Target="../tags/tag331.xml"/><Relationship Id="rId8" Type="http://schemas.openxmlformats.org/officeDocument/2006/relationships/tags" Target="../tags/tag332.xml"/><Relationship Id="rId9" Type="http://schemas.openxmlformats.org/officeDocument/2006/relationships/tags" Target="../tags/tag333.xml"/><Relationship Id="rId30" Type="http://schemas.openxmlformats.org/officeDocument/2006/relationships/tags" Target="../tags/tag354.xml"/><Relationship Id="rId31" Type="http://schemas.openxmlformats.org/officeDocument/2006/relationships/tags" Target="../tags/tag355.xml"/><Relationship Id="rId32" Type="http://schemas.openxmlformats.org/officeDocument/2006/relationships/tags" Target="../tags/tag356.xml"/><Relationship Id="rId33" Type="http://schemas.openxmlformats.org/officeDocument/2006/relationships/tags" Target="../tags/tag357.xml"/><Relationship Id="rId34" Type="http://schemas.openxmlformats.org/officeDocument/2006/relationships/tags" Target="../tags/tag358.xml"/><Relationship Id="rId35" Type="http://schemas.openxmlformats.org/officeDocument/2006/relationships/tags" Target="../tags/tag359.xml"/><Relationship Id="rId36" Type="http://schemas.openxmlformats.org/officeDocument/2006/relationships/tags" Target="../tags/tag360.xml"/><Relationship Id="rId37" Type="http://schemas.openxmlformats.org/officeDocument/2006/relationships/tags" Target="../tags/tag361.xml"/><Relationship Id="rId38" Type="http://schemas.openxmlformats.org/officeDocument/2006/relationships/tags" Target="../tags/tag362.xml"/><Relationship Id="rId39" Type="http://schemas.openxmlformats.org/officeDocument/2006/relationships/tags" Target="../tags/tag363.xml"/><Relationship Id="rId20" Type="http://schemas.openxmlformats.org/officeDocument/2006/relationships/tags" Target="../tags/tag344.xml"/><Relationship Id="rId21" Type="http://schemas.openxmlformats.org/officeDocument/2006/relationships/tags" Target="../tags/tag345.xml"/><Relationship Id="rId22" Type="http://schemas.openxmlformats.org/officeDocument/2006/relationships/tags" Target="../tags/tag346.xml"/><Relationship Id="rId23" Type="http://schemas.openxmlformats.org/officeDocument/2006/relationships/tags" Target="../tags/tag347.xml"/><Relationship Id="rId24" Type="http://schemas.openxmlformats.org/officeDocument/2006/relationships/tags" Target="../tags/tag348.xml"/><Relationship Id="rId25" Type="http://schemas.openxmlformats.org/officeDocument/2006/relationships/tags" Target="../tags/tag349.xml"/><Relationship Id="rId26" Type="http://schemas.openxmlformats.org/officeDocument/2006/relationships/tags" Target="../tags/tag350.xml"/><Relationship Id="rId27" Type="http://schemas.openxmlformats.org/officeDocument/2006/relationships/tags" Target="../tags/tag351.xml"/><Relationship Id="rId28" Type="http://schemas.openxmlformats.org/officeDocument/2006/relationships/tags" Target="../tags/tag352.xml"/><Relationship Id="rId29" Type="http://schemas.openxmlformats.org/officeDocument/2006/relationships/tags" Target="../tags/tag353.xml"/><Relationship Id="rId60" Type="http://schemas.openxmlformats.org/officeDocument/2006/relationships/tags" Target="../tags/tag384.xml"/><Relationship Id="rId61" Type="http://schemas.openxmlformats.org/officeDocument/2006/relationships/slideLayout" Target="../slideLayouts/slideLayout2.xml"/><Relationship Id="rId62" Type="http://schemas.openxmlformats.org/officeDocument/2006/relationships/notesSlide" Target="../notesSlides/notesSlide30.xml"/><Relationship Id="rId10" Type="http://schemas.openxmlformats.org/officeDocument/2006/relationships/tags" Target="../tags/tag334.xml"/><Relationship Id="rId11" Type="http://schemas.openxmlformats.org/officeDocument/2006/relationships/tags" Target="../tags/tag335.xml"/><Relationship Id="rId12" Type="http://schemas.openxmlformats.org/officeDocument/2006/relationships/tags" Target="../tags/tag33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s.usfca.edu/~galles/visualization/ComparisonSort.html" TargetMode="External"/></Relationships>
</file>

<file path=ppt/slides/_rels/slide35.xml.rels><?xml version="1.0" encoding="UTF-8" standalone="yes"?>
<Relationships xmlns="http://schemas.openxmlformats.org/package/2006/relationships"><Relationship Id="rId9" Type="http://schemas.openxmlformats.org/officeDocument/2006/relationships/tags" Target="../tags/tag393.xml"/><Relationship Id="rId20" Type="http://schemas.openxmlformats.org/officeDocument/2006/relationships/tags" Target="../tags/tag404.xml"/><Relationship Id="rId21" Type="http://schemas.openxmlformats.org/officeDocument/2006/relationships/slideLayout" Target="../slideLayouts/slideLayout2.xml"/><Relationship Id="rId22" Type="http://schemas.openxmlformats.org/officeDocument/2006/relationships/notesSlide" Target="../notesSlides/notesSlide31.xml"/><Relationship Id="rId10" Type="http://schemas.openxmlformats.org/officeDocument/2006/relationships/tags" Target="../tags/tag394.xml"/><Relationship Id="rId11" Type="http://schemas.openxmlformats.org/officeDocument/2006/relationships/tags" Target="../tags/tag395.xml"/><Relationship Id="rId12" Type="http://schemas.openxmlformats.org/officeDocument/2006/relationships/tags" Target="../tags/tag396.xml"/><Relationship Id="rId13" Type="http://schemas.openxmlformats.org/officeDocument/2006/relationships/tags" Target="../tags/tag397.xml"/><Relationship Id="rId14" Type="http://schemas.openxmlformats.org/officeDocument/2006/relationships/tags" Target="../tags/tag398.xml"/><Relationship Id="rId15" Type="http://schemas.openxmlformats.org/officeDocument/2006/relationships/tags" Target="../tags/tag399.xml"/><Relationship Id="rId16" Type="http://schemas.openxmlformats.org/officeDocument/2006/relationships/tags" Target="../tags/tag400.xml"/><Relationship Id="rId17" Type="http://schemas.openxmlformats.org/officeDocument/2006/relationships/tags" Target="../tags/tag401.xml"/><Relationship Id="rId18" Type="http://schemas.openxmlformats.org/officeDocument/2006/relationships/tags" Target="../tags/tag402.xml"/><Relationship Id="rId19" Type="http://schemas.openxmlformats.org/officeDocument/2006/relationships/tags" Target="../tags/tag403.xml"/><Relationship Id="rId1" Type="http://schemas.openxmlformats.org/officeDocument/2006/relationships/tags" Target="../tags/tag385.xml"/><Relationship Id="rId2" Type="http://schemas.openxmlformats.org/officeDocument/2006/relationships/tags" Target="../tags/tag386.xml"/><Relationship Id="rId3" Type="http://schemas.openxmlformats.org/officeDocument/2006/relationships/tags" Target="../tags/tag387.xml"/><Relationship Id="rId4" Type="http://schemas.openxmlformats.org/officeDocument/2006/relationships/tags" Target="../tags/tag388.xml"/><Relationship Id="rId5" Type="http://schemas.openxmlformats.org/officeDocument/2006/relationships/tags" Target="../tags/tag389.xml"/><Relationship Id="rId6" Type="http://schemas.openxmlformats.org/officeDocument/2006/relationships/tags" Target="../tags/tag390.xml"/><Relationship Id="rId7" Type="http://schemas.openxmlformats.org/officeDocument/2006/relationships/tags" Target="../tags/tag391.xml"/><Relationship Id="rId8" Type="http://schemas.openxmlformats.org/officeDocument/2006/relationships/tags" Target="../tags/tag392.xml"/></Relationships>
</file>

<file path=ppt/slides/_rels/slide36.xml.rels><?xml version="1.0" encoding="UTF-8" standalone="yes"?>
<Relationships xmlns="http://schemas.openxmlformats.org/package/2006/relationships"><Relationship Id="rId9" Type="http://schemas.openxmlformats.org/officeDocument/2006/relationships/tags" Target="../tags/tag413.xml"/><Relationship Id="rId20" Type="http://schemas.openxmlformats.org/officeDocument/2006/relationships/tags" Target="../tags/tag424.xml"/><Relationship Id="rId21" Type="http://schemas.openxmlformats.org/officeDocument/2006/relationships/tags" Target="../tags/tag425.xml"/><Relationship Id="rId22" Type="http://schemas.openxmlformats.org/officeDocument/2006/relationships/tags" Target="../tags/tag426.xml"/><Relationship Id="rId23" Type="http://schemas.openxmlformats.org/officeDocument/2006/relationships/tags" Target="../tags/tag427.xml"/><Relationship Id="rId24" Type="http://schemas.openxmlformats.org/officeDocument/2006/relationships/slideLayout" Target="../slideLayouts/slideLayout2.xml"/><Relationship Id="rId25" Type="http://schemas.openxmlformats.org/officeDocument/2006/relationships/notesSlide" Target="../notesSlides/notesSlide32.xml"/><Relationship Id="rId10" Type="http://schemas.openxmlformats.org/officeDocument/2006/relationships/tags" Target="../tags/tag414.xml"/><Relationship Id="rId11" Type="http://schemas.openxmlformats.org/officeDocument/2006/relationships/tags" Target="../tags/tag415.xml"/><Relationship Id="rId12" Type="http://schemas.openxmlformats.org/officeDocument/2006/relationships/tags" Target="../tags/tag416.xml"/><Relationship Id="rId13" Type="http://schemas.openxmlformats.org/officeDocument/2006/relationships/tags" Target="../tags/tag417.xml"/><Relationship Id="rId14" Type="http://schemas.openxmlformats.org/officeDocument/2006/relationships/tags" Target="../tags/tag418.xml"/><Relationship Id="rId15" Type="http://schemas.openxmlformats.org/officeDocument/2006/relationships/tags" Target="../tags/tag419.xml"/><Relationship Id="rId16" Type="http://schemas.openxmlformats.org/officeDocument/2006/relationships/tags" Target="../tags/tag420.xml"/><Relationship Id="rId17" Type="http://schemas.openxmlformats.org/officeDocument/2006/relationships/tags" Target="../tags/tag421.xml"/><Relationship Id="rId18" Type="http://schemas.openxmlformats.org/officeDocument/2006/relationships/tags" Target="../tags/tag422.xml"/><Relationship Id="rId19" Type="http://schemas.openxmlformats.org/officeDocument/2006/relationships/tags" Target="../tags/tag423.xml"/><Relationship Id="rId1" Type="http://schemas.openxmlformats.org/officeDocument/2006/relationships/tags" Target="../tags/tag405.xml"/><Relationship Id="rId2" Type="http://schemas.openxmlformats.org/officeDocument/2006/relationships/tags" Target="../tags/tag406.xml"/><Relationship Id="rId3" Type="http://schemas.openxmlformats.org/officeDocument/2006/relationships/tags" Target="../tags/tag407.xml"/><Relationship Id="rId4" Type="http://schemas.openxmlformats.org/officeDocument/2006/relationships/tags" Target="../tags/tag408.xml"/><Relationship Id="rId5" Type="http://schemas.openxmlformats.org/officeDocument/2006/relationships/tags" Target="../tags/tag409.xml"/><Relationship Id="rId6" Type="http://schemas.openxmlformats.org/officeDocument/2006/relationships/tags" Target="../tags/tag410.xml"/><Relationship Id="rId7" Type="http://schemas.openxmlformats.org/officeDocument/2006/relationships/tags" Target="../tags/tag411.xml"/><Relationship Id="rId8" Type="http://schemas.openxmlformats.org/officeDocument/2006/relationships/tags" Target="../tags/tag4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8.xml.rels><?xml version="1.0" encoding="UTF-8" standalone="yes"?>
<Relationships xmlns="http://schemas.openxmlformats.org/package/2006/relationships"><Relationship Id="rId10" Type="http://schemas.openxmlformats.org/officeDocument/2006/relationships/tags" Target="../tags/tag437.xml"/><Relationship Id="rId11" Type="http://schemas.openxmlformats.org/officeDocument/2006/relationships/tags" Target="../tags/tag438.xml"/><Relationship Id="rId12" Type="http://schemas.openxmlformats.org/officeDocument/2006/relationships/tags" Target="../tags/tag439.xml"/><Relationship Id="rId13" Type="http://schemas.openxmlformats.org/officeDocument/2006/relationships/tags" Target="../tags/tag440.xml"/><Relationship Id="rId14" Type="http://schemas.openxmlformats.org/officeDocument/2006/relationships/tags" Target="../tags/tag441.xml"/><Relationship Id="rId15" Type="http://schemas.openxmlformats.org/officeDocument/2006/relationships/tags" Target="../tags/tag442.xml"/><Relationship Id="rId16" Type="http://schemas.openxmlformats.org/officeDocument/2006/relationships/tags" Target="../tags/tag443.xml"/><Relationship Id="rId17" Type="http://schemas.openxmlformats.org/officeDocument/2006/relationships/tags" Target="../tags/tag444.xml"/><Relationship Id="rId18" Type="http://schemas.openxmlformats.org/officeDocument/2006/relationships/tags" Target="../tags/tag445.xml"/><Relationship Id="rId19" Type="http://schemas.openxmlformats.org/officeDocument/2006/relationships/tags" Target="../tags/tag446.xml"/><Relationship Id="rId60" Type="http://schemas.openxmlformats.org/officeDocument/2006/relationships/tags" Target="../tags/tag487.xml"/><Relationship Id="rId61" Type="http://schemas.openxmlformats.org/officeDocument/2006/relationships/tags" Target="../tags/tag488.xml"/><Relationship Id="rId62" Type="http://schemas.openxmlformats.org/officeDocument/2006/relationships/tags" Target="../tags/tag489.xml"/><Relationship Id="rId63" Type="http://schemas.openxmlformats.org/officeDocument/2006/relationships/tags" Target="../tags/tag490.xml"/><Relationship Id="rId64" Type="http://schemas.openxmlformats.org/officeDocument/2006/relationships/tags" Target="../tags/tag491.xml"/><Relationship Id="rId65" Type="http://schemas.openxmlformats.org/officeDocument/2006/relationships/tags" Target="../tags/tag492.xml"/><Relationship Id="rId66" Type="http://schemas.openxmlformats.org/officeDocument/2006/relationships/tags" Target="../tags/tag493.xml"/><Relationship Id="rId67" Type="http://schemas.openxmlformats.org/officeDocument/2006/relationships/tags" Target="../tags/tag494.xml"/><Relationship Id="rId68" Type="http://schemas.openxmlformats.org/officeDocument/2006/relationships/tags" Target="../tags/tag495.xml"/><Relationship Id="rId69" Type="http://schemas.openxmlformats.org/officeDocument/2006/relationships/tags" Target="../tags/tag496.xml"/><Relationship Id="rId120" Type="http://schemas.openxmlformats.org/officeDocument/2006/relationships/tags" Target="../tags/tag547.xml"/><Relationship Id="rId121" Type="http://schemas.openxmlformats.org/officeDocument/2006/relationships/tags" Target="../tags/tag548.xml"/><Relationship Id="rId122" Type="http://schemas.openxmlformats.org/officeDocument/2006/relationships/tags" Target="../tags/tag549.xml"/><Relationship Id="rId123" Type="http://schemas.openxmlformats.org/officeDocument/2006/relationships/tags" Target="../tags/tag550.xml"/><Relationship Id="rId124" Type="http://schemas.openxmlformats.org/officeDocument/2006/relationships/tags" Target="../tags/tag551.xml"/><Relationship Id="rId125" Type="http://schemas.openxmlformats.org/officeDocument/2006/relationships/tags" Target="../tags/tag552.xml"/><Relationship Id="rId126" Type="http://schemas.openxmlformats.org/officeDocument/2006/relationships/tags" Target="../tags/tag553.xml"/><Relationship Id="rId127" Type="http://schemas.openxmlformats.org/officeDocument/2006/relationships/tags" Target="../tags/tag554.xml"/><Relationship Id="rId128" Type="http://schemas.openxmlformats.org/officeDocument/2006/relationships/tags" Target="../tags/tag555.xml"/><Relationship Id="rId129" Type="http://schemas.openxmlformats.org/officeDocument/2006/relationships/tags" Target="../tags/tag556.xml"/><Relationship Id="rId40" Type="http://schemas.openxmlformats.org/officeDocument/2006/relationships/tags" Target="../tags/tag467.xml"/><Relationship Id="rId41" Type="http://schemas.openxmlformats.org/officeDocument/2006/relationships/tags" Target="../tags/tag468.xml"/><Relationship Id="rId42" Type="http://schemas.openxmlformats.org/officeDocument/2006/relationships/tags" Target="../tags/tag469.xml"/><Relationship Id="rId90" Type="http://schemas.openxmlformats.org/officeDocument/2006/relationships/tags" Target="../tags/tag517.xml"/><Relationship Id="rId91" Type="http://schemas.openxmlformats.org/officeDocument/2006/relationships/tags" Target="../tags/tag518.xml"/><Relationship Id="rId92" Type="http://schemas.openxmlformats.org/officeDocument/2006/relationships/tags" Target="../tags/tag519.xml"/><Relationship Id="rId93" Type="http://schemas.openxmlformats.org/officeDocument/2006/relationships/tags" Target="../tags/tag520.xml"/><Relationship Id="rId94" Type="http://schemas.openxmlformats.org/officeDocument/2006/relationships/tags" Target="../tags/tag521.xml"/><Relationship Id="rId95" Type="http://schemas.openxmlformats.org/officeDocument/2006/relationships/tags" Target="../tags/tag522.xml"/><Relationship Id="rId96" Type="http://schemas.openxmlformats.org/officeDocument/2006/relationships/tags" Target="../tags/tag523.xml"/><Relationship Id="rId101" Type="http://schemas.openxmlformats.org/officeDocument/2006/relationships/tags" Target="../tags/tag528.xml"/><Relationship Id="rId102" Type="http://schemas.openxmlformats.org/officeDocument/2006/relationships/tags" Target="../tags/tag529.xml"/><Relationship Id="rId103" Type="http://schemas.openxmlformats.org/officeDocument/2006/relationships/tags" Target="../tags/tag530.xml"/><Relationship Id="rId104" Type="http://schemas.openxmlformats.org/officeDocument/2006/relationships/tags" Target="../tags/tag531.xml"/><Relationship Id="rId105" Type="http://schemas.openxmlformats.org/officeDocument/2006/relationships/tags" Target="../tags/tag532.xml"/><Relationship Id="rId106" Type="http://schemas.openxmlformats.org/officeDocument/2006/relationships/tags" Target="../tags/tag533.xml"/><Relationship Id="rId107" Type="http://schemas.openxmlformats.org/officeDocument/2006/relationships/tags" Target="../tags/tag534.xml"/><Relationship Id="rId108" Type="http://schemas.openxmlformats.org/officeDocument/2006/relationships/tags" Target="../tags/tag535.xml"/><Relationship Id="rId109" Type="http://schemas.openxmlformats.org/officeDocument/2006/relationships/tags" Target="../tags/tag536.xml"/><Relationship Id="rId97" Type="http://schemas.openxmlformats.org/officeDocument/2006/relationships/tags" Target="../tags/tag524.xml"/><Relationship Id="rId98" Type="http://schemas.openxmlformats.org/officeDocument/2006/relationships/tags" Target="../tags/tag525.xml"/><Relationship Id="rId99" Type="http://schemas.openxmlformats.org/officeDocument/2006/relationships/tags" Target="../tags/tag526.xml"/><Relationship Id="rId43" Type="http://schemas.openxmlformats.org/officeDocument/2006/relationships/tags" Target="../tags/tag470.xml"/><Relationship Id="rId44" Type="http://schemas.openxmlformats.org/officeDocument/2006/relationships/tags" Target="../tags/tag471.xml"/><Relationship Id="rId45" Type="http://schemas.openxmlformats.org/officeDocument/2006/relationships/tags" Target="../tags/tag472.xml"/><Relationship Id="rId46" Type="http://schemas.openxmlformats.org/officeDocument/2006/relationships/tags" Target="../tags/tag473.xml"/><Relationship Id="rId47" Type="http://schemas.openxmlformats.org/officeDocument/2006/relationships/tags" Target="../tags/tag474.xml"/><Relationship Id="rId48" Type="http://schemas.openxmlformats.org/officeDocument/2006/relationships/tags" Target="../tags/tag475.xml"/><Relationship Id="rId49" Type="http://schemas.openxmlformats.org/officeDocument/2006/relationships/tags" Target="../tags/tag476.xml"/><Relationship Id="rId100" Type="http://schemas.openxmlformats.org/officeDocument/2006/relationships/tags" Target="../tags/tag527.xml"/><Relationship Id="rId20" Type="http://schemas.openxmlformats.org/officeDocument/2006/relationships/tags" Target="../tags/tag447.xml"/><Relationship Id="rId21" Type="http://schemas.openxmlformats.org/officeDocument/2006/relationships/tags" Target="../tags/tag448.xml"/><Relationship Id="rId22" Type="http://schemas.openxmlformats.org/officeDocument/2006/relationships/tags" Target="../tags/tag449.xml"/><Relationship Id="rId70" Type="http://schemas.openxmlformats.org/officeDocument/2006/relationships/tags" Target="../tags/tag497.xml"/><Relationship Id="rId71" Type="http://schemas.openxmlformats.org/officeDocument/2006/relationships/tags" Target="../tags/tag498.xml"/><Relationship Id="rId72" Type="http://schemas.openxmlformats.org/officeDocument/2006/relationships/tags" Target="../tags/tag499.xml"/><Relationship Id="rId73" Type="http://schemas.openxmlformats.org/officeDocument/2006/relationships/tags" Target="../tags/tag500.xml"/><Relationship Id="rId74" Type="http://schemas.openxmlformats.org/officeDocument/2006/relationships/tags" Target="../tags/tag501.xml"/><Relationship Id="rId75" Type="http://schemas.openxmlformats.org/officeDocument/2006/relationships/tags" Target="../tags/tag502.xml"/><Relationship Id="rId76" Type="http://schemas.openxmlformats.org/officeDocument/2006/relationships/tags" Target="../tags/tag503.xml"/><Relationship Id="rId77" Type="http://schemas.openxmlformats.org/officeDocument/2006/relationships/tags" Target="../tags/tag504.xml"/><Relationship Id="rId78" Type="http://schemas.openxmlformats.org/officeDocument/2006/relationships/tags" Target="../tags/tag505.xml"/><Relationship Id="rId79" Type="http://schemas.openxmlformats.org/officeDocument/2006/relationships/tags" Target="../tags/tag506.xml"/><Relationship Id="rId23" Type="http://schemas.openxmlformats.org/officeDocument/2006/relationships/tags" Target="../tags/tag450.xml"/><Relationship Id="rId24" Type="http://schemas.openxmlformats.org/officeDocument/2006/relationships/tags" Target="../tags/tag451.xml"/><Relationship Id="rId25" Type="http://schemas.openxmlformats.org/officeDocument/2006/relationships/tags" Target="../tags/tag452.xml"/><Relationship Id="rId26" Type="http://schemas.openxmlformats.org/officeDocument/2006/relationships/tags" Target="../tags/tag453.xml"/><Relationship Id="rId27" Type="http://schemas.openxmlformats.org/officeDocument/2006/relationships/tags" Target="../tags/tag454.xml"/><Relationship Id="rId28" Type="http://schemas.openxmlformats.org/officeDocument/2006/relationships/tags" Target="../tags/tag455.xml"/><Relationship Id="rId29" Type="http://schemas.openxmlformats.org/officeDocument/2006/relationships/tags" Target="../tags/tag456.xml"/><Relationship Id="rId130" Type="http://schemas.openxmlformats.org/officeDocument/2006/relationships/slideLayout" Target="../slideLayouts/slideLayout2.xml"/><Relationship Id="rId131" Type="http://schemas.openxmlformats.org/officeDocument/2006/relationships/notesSlide" Target="../notesSlides/notesSlide34.xml"/><Relationship Id="rId1" Type="http://schemas.openxmlformats.org/officeDocument/2006/relationships/tags" Target="../tags/tag428.xml"/><Relationship Id="rId2" Type="http://schemas.openxmlformats.org/officeDocument/2006/relationships/tags" Target="../tags/tag429.xml"/><Relationship Id="rId3" Type="http://schemas.openxmlformats.org/officeDocument/2006/relationships/tags" Target="../tags/tag430.xml"/><Relationship Id="rId4" Type="http://schemas.openxmlformats.org/officeDocument/2006/relationships/tags" Target="../tags/tag431.xml"/><Relationship Id="rId5" Type="http://schemas.openxmlformats.org/officeDocument/2006/relationships/tags" Target="../tags/tag432.xml"/><Relationship Id="rId6" Type="http://schemas.openxmlformats.org/officeDocument/2006/relationships/tags" Target="../tags/tag433.xml"/><Relationship Id="rId7" Type="http://schemas.openxmlformats.org/officeDocument/2006/relationships/tags" Target="../tags/tag434.xml"/><Relationship Id="rId8" Type="http://schemas.openxmlformats.org/officeDocument/2006/relationships/tags" Target="../tags/tag435.xml"/><Relationship Id="rId9" Type="http://schemas.openxmlformats.org/officeDocument/2006/relationships/tags" Target="../tags/tag436.xml"/><Relationship Id="rId50" Type="http://schemas.openxmlformats.org/officeDocument/2006/relationships/tags" Target="../tags/tag477.xml"/><Relationship Id="rId51" Type="http://schemas.openxmlformats.org/officeDocument/2006/relationships/tags" Target="../tags/tag478.xml"/><Relationship Id="rId52" Type="http://schemas.openxmlformats.org/officeDocument/2006/relationships/tags" Target="../tags/tag479.xml"/><Relationship Id="rId53" Type="http://schemas.openxmlformats.org/officeDocument/2006/relationships/tags" Target="../tags/tag480.xml"/><Relationship Id="rId54" Type="http://schemas.openxmlformats.org/officeDocument/2006/relationships/tags" Target="../tags/tag481.xml"/><Relationship Id="rId55" Type="http://schemas.openxmlformats.org/officeDocument/2006/relationships/tags" Target="../tags/tag482.xml"/><Relationship Id="rId56" Type="http://schemas.openxmlformats.org/officeDocument/2006/relationships/tags" Target="../tags/tag483.xml"/><Relationship Id="rId57" Type="http://schemas.openxmlformats.org/officeDocument/2006/relationships/tags" Target="../tags/tag484.xml"/><Relationship Id="rId58" Type="http://schemas.openxmlformats.org/officeDocument/2006/relationships/tags" Target="../tags/tag485.xml"/><Relationship Id="rId59" Type="http://schemas.openxmlformats.org/officeDocument/2006/relationships/tags" Target="../tags/tag486.xml"/><Relationship Id="rId110" Type="http://schemas.openxmlformats.org/officeDocument/2006/relationships/tags" Target="../tags/tag537.xml"/><Relationship Id="rId111" Type="http://schemas.openxmlformats.org/officeDocument/2006/relationships/tags" Target="../tags/tag538.xml"/><Relationship Id="rId112" Type="http://schemas.openxmlformats.org/officeDocument/2006/relationships/tags" Target="../tags/tag539.xml"/><Relationship Id="rId113" Type="http://schemas.openxmlformats.org/officeDocument/2006/relationships/tags" Target="../tags/tag540.xml"/><Relationship Id="rId114" Type="http://schemas.openxmlformats.org/officeDocument/2006/relationships/tags" Target="../tags/tag541.xml"/><Relationship Id="rId115" Type="http://schemas.openxmlformats.org/officeDocument/2006/relationships/tags" Target="../tags/tag542.xml"/><Relationship Id="rId116" Type="http://schemas.openxmlformats.org/officeDocument/2006/relationships/tags" Target="../tags/tag543.xml"/><Relationship Id="rId117" Type="http://schemas.openxmlformats.org/officeDocument/2006/relationships/tags" Target="../tags/tag544.xml"/><Relationship Id="rId118" Type="http://schemas.openxmlformats.org/officeDocument/2006/relationships/tags" Target="../tags/tag545.xml"/><Relationship Id="rId119" Type="http://schemas.openxmlformats.org/officeDocument/2006/relationships/tags" Target="../tags/tag546.xml"/><Relationship Id="rId30" Type="http://schemas.openxmlformats.org/officeDocument/2006/relationships/tags" Target="../tags/tag457.xml"/><Relationship Id="rId31" Type="http://schemas.openxmlformats.org/officeDocument/2006/relationships/tags" Target="../tags/tag458.xml"/><Relationship Id="rId32" Type="http://schemas.openxmlformats.org/officeDocument/2006/relationships/tags" Target="../tags/tag459.xml"/><Relationship Id="rId33" Type="http://schemas.openxmlformats.org/officeDocument/2006/relationships/tags" Target="../tags/tag460.xml"/><Relationship Id="rId34" Type="http://schemas.openxmlformats.org/officeDocument/2006/relationships/tags" Target="../tags/tag461.xml"/><Relationship Id="rId35" Type="http://schemas.openxmlformats.org/officeDocument/2006/relationships/tags" Target="../tags/tag462.xml"/><Relationship Id="rId36" Type="http://schemas.openxmlformats.org/officeDocument/2006/relationships/tags" Target="../tags/tag463.xml"/><Relationship Id="rId37" Type="http://schemas.openxmlformats.org/officeDocument/2006/relationships/tags" Target="../tags/tag464.xml"/><Relationship Id="rId38" Type="http://schemas.openxmlformats.org/officeDocument/2006/relationships/tags" Target="../tags/tag465.xml"/><Relationship Id="rId39" Type="http://schemas.openxmlformats.org/officeDocument/2006/relationships/tags" Target="../tags/tag466.xml"/><Relationship Id="rId80" Type="http://schemas.openxmlformats.org/officeDocument/2006/relationships/tags" Target="../tags/tag507.xml"/><Relationship Id="rId81" Type="http://schemas.openxmlformats.org/officeDocument/2006/relationships/tags" Target="../tags/tag508.xml"/><Relationship Id="rId82" Type="http://schemas.openxmlformats.org/officeDocument/2006/relationships/tags" Target="../tags/tag509.xml"/><Relationship Id="rId83" Type="http://schemas.openxmlformats.org/officeDocument/2006/relationships/tags" Target="../tags/tag510.xml"/><Relationship Id="rId84" Type="http://schemas.openxmlformats.org/officeDocument/2006/relationships/tags" Target="../tags/tag511.xml"/><Relationship Id="rId85" Type="http://schemas.openxmlformats.org/officeDocument/2006/relationships/tags" Target="../tags/tag512.xml"/><Relationship Id="rId86" Type="http://schemas.openxmlformats.org/officeDocument/2006/relationships/tags" Target="../tags/tag513.xml"/><Relationship Id="rId87" Type="http://schemas.openxmlformats.org/officeDocument/2006/relationships/tags" Target="../tags/tag514.xml"/><Relationship Id="rId88" Type="http://schemas.openxmlformats.org/officeDocument/2006/relationships/tags" Target="../tags/tag515.xml"/><Relationship Id="rId89" Type="http://schemas.openxmlformats.org/officeDocument/2006/relationships/tags" Target="../tags/tag51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Relationship Id="rId3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6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.cs.usfca.edu/~galles/visualization/ComparisonSor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590800"/>
            <a:ext cx="83058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CSE373: Data Structure &amp; Algorithms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20: Comparison Sorting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Nicki Dell</a:t>
            </a:r>
          </a:p>
          <a:p>
            <a:r>
              <a:rPr lang="en-US" sz="2400" dirty="0" smtClean="0"/>
              <a:t>Spring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put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/>
              <a:t>th</a:t>
            </a:r>
            <a:r>
              <a:rPr lang="en-US" baseline="30000" dirty="0"/>
              <a:t> </a:t>
            </a:r>
            <a:r>
              <a:rPr lang="en-US" dirty="0"/>
              <a:t>element in the correct position among the first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 elements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sz="1800" dirty="0"/>
              <a:t>Sort first two elements</a:t>
            </a:r>
          </a:p>
          <a:p>
            <a:pPr lvl="1"/>
            <a:r>
              <a:rPr lang="en-US" sz="1800" dirty="0"/>
              <a:t>Now insert 3</a:t>
            </a:r>
            <a:r>
              <a:rPr lang="en-US" sz="1800" baseline="30000" dirty="0"/>
              <a:t>rd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Now insert 4</a:t>
            </a:r>
            <a:r>
              <a:rPr lang="en-US" sz="1800" baseline="30000" dirty="0"/>
              <a:t>th</a:t>
            </a:r>
            <a:r>
              <a:rPr lang="en-US" sz="1800" dirty="0"/>
              <a:t> element in order</a:t>
            </a:r>
          </a:p>
          <a:p>
            <a:pPr lvl="1"/>
            <a:r>
              <a:rPr lang="en-US" sz="1800" dirty="0"/>
              <a:t>…</a:t>
            </a:r>
          </a:p>
          <a:p>
            <a:pPr lvl="1"/>
            <a:endParaRPr lang="en-US" sz="1000" dirty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sorted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</a:t>
            </a:r>
            <a:r>
              <a:rPr lang="en-US" sz="1200" dirty="0">
                <a:solidFill>
                  <a:srgbClr val="0000FF"/>
                </a:solidFill>
              </a:rPr>
              <a:t>(</a:t>
            </a:r>
            <a:r>
              <a:rPr lang="en-US" sz="1200" dirty="0">
                <a:hlinkClick r:id="rId3"/>
              </a:rPr>
              <a:t>http://www.cs.usfca.edu/~galles/visualization/ComparisonSort.html</a:t>
            </a:r>
            <a:r>
              <a:rPr lang="en-US" sz="1200" dirty="0" smtClean="0"/>
              <a:t>)</a:t>
            </a:r>
            <a:endParaRPr lang="en-US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 </a:t>
            </a:r>
            <a:r>
              <a:rPr lang="en-US" dirty="0" smtClean="0">
                <a:solidFill>
                  <a:schemeClr val="accent2"/>
                </a:solidFill>
              </a:rPr>
              <a:t>O(n)</a:t>
            </a:r>
            <a:r>
              <a:rPr lang="en-US" dirty="0" smtClean="0"/>
              <a:t>     Worst-case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  <a:r>
              <a:rPr lang="en-US" dirty="0" smtClean="0"/>
              <a:t>     “Average” case   </a:t>
            </a:r>
            <a:r>
              <a:rPr lang="en-US" dirty="0" smtClean="0">
                <a:solidFill>
                  <a:schemeClr val="accent2"/>
                </a:solidFill>
              </a:rPr>
              <a:t>O(n</a:t>
            </a:r>
            <a:r>
              <a:rPr lang="en-US" baseline="30000" dirty="0" smtClean="0">
                <a:solidFill>
                  <a:schemeClr val="accent2"/>
                </a:solidFill>
              </a:rPr>
              <a:t>2</a:t>
            </a:r>
            <a:r>
              <a:rPr lang="en-US" dirty="0" smtClean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           start sorted           start reverse sorted       (see text)  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8111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dirty="0" smtClean="0"/>
              <a:t>Find smallest element, put it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pPr lvl="1"/>
            <a:r>
              <a:rPr lang="en-US" dirty="0" smtClean="0"/>
              <a:t>Find next smallest element, put it 2</a:t>
            </a:r>
            <a:r>
              <a:rPr lang="en-US" baseline="30000" dirty="0" smtClean="0"/>
              <a:t>nd</a:t>
            </a:r>
          </a:p>
          <a:p>
            <a:pPr lvl="1"/>
            <a:r>
              <a:rPr lang="en-US" dirty="0" smtClean="0"/>
              <a:t>Find next smallest element, put it 3</a:t>
            </a:r>
            <a:r>
              <a:rPr lang="en-US" baseline="30000" dirty="0" smtClean="0"/>
              <a:t>rd</a:t>
            </a:r>
            <a:r>
              <a:rPr lang="en-US" dirty="0"/>
              <a:t> 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</a:t>
            </a:r>
            <a:r>
              <a:rPr lang="en-US" dirty="0" smtClean="0"/>
              <a:t>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 smtClean="0">
                <a:solidFill>
                  <a:srgbClr val="0000FF"/>
                </a:solidFill>
              </a:rPr>
              <a:t>Let’s see a 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sz="1200" dirty="0" smtClean="0">
                <a:solidFill>
                  <a:srgbClr val="0000FF"/>
                </a:solidFill>
              </a:rPr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22419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001000" cy="4495800"/>
          </a:xfrm>
        </p:spPr>
        <p:txBody>
          <a:bodyPr/>
          <a:lstStyle/>
          <a:p>
            <a:r>
              <a:rPr lang="en-US" dirty="0"/>
              <a:t>Idea: At step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/>
              <a:t>, find the smallest element among the not-yet-sorted elements and put it at position k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Alternate way of saying this:</a:t>
            </a:r>
          </a:p>
          <a:p>
            <a:pPr lvl="1"/>
            <a:r>
              <a:rPr lang="en-US" dirty="0"/>
              <a:t>Find smallest element, put it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Find next smallest element, put it 2</a:t>
            </a:r>
            <a:r>
              <a:rPr lang="en-US" baseline="30000" dirty="0"/>
              <a:t>nd</a:t>
            </a:r>
          </a:p>
          <a:p>
            <a:pPr lvl="1"/>
            <a:r>
              <a:rPr lang="en-US" dirty="0"/>
              <a:t>Find next smallest element, put it 3</a:t>
            </a:r>
            <a:r>
              <a:rPr lang="en-US" baseline="30000" dirty="0"/>
              <a:t>rd</a:t>
            </a:r>
            <a:r>
              <a:rPr lang="en-US" dirty="0"/>
              <a:t> …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 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smallest elements in sorted order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>
                <a:solidFill>
                  <a:srgbClr val="0000FF"/>
                </a:solidFill>
              </a:rPr>
              <a:t>Let’s see a </a:t>
            </a:r>
            <a:r>
              <a:rPr lang="en-US" dirty="0" smtClean="0">
                <a:solidFill>
                  <a:srgbClr val="0000FF"/>
                </a:solidFill>
              </a:rPr>
              <a:t>visualization (</a:t>
            </a:r>
            <a:r>
              <a:rPr lang="en-US" sz="1200" dirty="0">
                <a:hlinkClick r:id="rId3"/>
              </a:rPr>
              <a:t>http://www.cs.usfca.edu/~galles/visualization/</a:t>
            </a:r>
            <a:r>
              <a:rPr lang="en-US" sz="1200" dirty="0" smtClean="0">
                <a:hlinkClick r:id="rId3"/>
              </a:rPr>
              <a:t>ComparisonSort.html</a:t>
            </a:r>
            <a:r>
              <a:rPr lang="en-US" dirty="0" smtClean="0"/>
              <a:t>)</a:t>
            </a: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Time? </a:t>
            </a:r>
          </a:p>
          <a:p>
            <a:pPr>
              <a:buNone/>
            </a:pPr>
            <a:r>
              <a:rPr lang="en-US" dirty="0"/>
              <a:t>	   Best-case 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Worst-case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  <a:r>
              <a:rPr lang="en-US" dirty="0"/>
              <a:t>     “Average” case </a:t>
            </a:r>
            <a:r>
              <a:rPr lang="en-US" dirty="0">
                <a:solidFill>
                  <a:schemeClr val="accent2"/>
                </a:solidFill>
              </a:rPr>
              <a:t>O(n</a:t>
            </a:r>
            <a:r>
              <a:rPr lang="en-US" baseline="30000" dirty="0">
                <a:solidFill>
                  <a:schemeClr val="accent2"/>
                </a:solidFill>
              </a:rPr>
              <a:t>2</a:t>
            </a:r>
            <a:r>
              <a:rPr lang="en-US" dirty="0">
                <a:solidFill>
                  <a:schemeClr val="accent2"/>
                </a:solidFill>
              </a:rPr>
              <a:t>)</a:t>
            </a:r>
          </a:p>
          <a:p>
            <a:pPr>
              <a:buNone/>
            </a:pPr>
            <a:r>
              <a:rPr lang="en-US" dirty="0">
                <a:solidFill>
                  <a:schemeClr val="accent2"/>
                </a:solidFill>
              </a:rPr>
              <a:t>	        </a:t>
            </a:r>
            <a:r>
              <a:rPr lang="en-US" i="1" dirty="0">
                <a:solidFill>
                  <a:schemeClr val="accent2"/>
                </a:solidFill>
              </a:rPr>
              <a:t>Always</a:t>
            </a:r>
            <a:r>
              <a:rPr lang="en-US" dirty="0">
                <a:solidFill>
                  <a:schemeClr val="accent2"/>
                </a:solidFill>
              </a:rPr>
              <a:t> T(1) = 1 and T(n) = n + T(n-1)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9978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 vs. Selection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Different algorithms</a:t>
            </a:r>
          </a:p>
          <a:p>
            <a:endParaRPr lang="en-US" dirty="0" smtClean="0"/>
          </a:p>
          <a:p>
            <a:r>
              <a:rPr lang="en-US" dirty="0" smtClean="0"/>
              <a:t>Solve the same problem</a:t>
            </a:r>
          </a:p>
          <a:p>
            <a:endParaRPr lang="en-US" dirty="0" smtClean="0"/>
          </a:p>
          <a:p>
            <a:r>
              <a:rPr lang="en-US" dirty="0" smtClean="0"/>
              <a:t>Have the same worst-case and average-case asymptotic complexity</a:t>
            </a:r>
          </a:p>
          <a:p>
            <a:pPr lvl="1"/>
            <a:r>
              <a:rPr lang="en-US" dirty="0" smtClean="0"/>
              <a:t>Insertion-sort has better best-case complexity; preferable when input is “mostly sorted”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Other algorithms are more efficient </a:t>
            </a:r>
            <a:r>
              <a:rPr lang="en-US" i="1" dirty="0" smtClean="0"/>
              <a:t>for </a:t>
            </a:r>
            <a:r>
              <a:rPr lang="en-US" i="1" dirty="0" smtClean="0">
                <a:solidFill>
                  <a:srgbClr val="0000FF"/>
                </a:solidFill>
              </a:rPr>
              <a:t>large</a:t>
            </a:r>
            <a:r>
              <a:rPr lang="en-US" i="1" dirty="0" smtClean="0"/>
              <a:t> arrays that are </a:t>
            </a:r>
            <a:r>
              <a:rPr lang="en-US" i="1" dirty="0" smtClean="0">
                <a:solidFill>
                  <a:srgbClr val="0000FF"/>
                </a:solidFill>
              </a:rPr>
              <a:t>not</a:t>
            </a:r>
            <a:r>
              <a:rPr lang="en-US" i="1" dirty="0" smtClean="0"/>
              <a:t> already almost sorted</a:t>
            </a:r>
          </a:p>
          <a:p>
            <a:pPr lvl="1"/>
            <a:r>
              <a:rPr lang="en-US" dirty="0" smtClean="0"/>
              <a:t>Insertion sort may do well on small arrays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325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We Will Not Cover Bubble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724400"/>
          </a:xfrm>
        </p:spPr>
        <p:txBody>
          <a:bodyPr/>
          <a:lstStyle/>
          <a:p>
            <a:r>
              <a:rPr lang="en-US" dirty="0" smtClean="0"/>
              <a:t>It is not, in my opinion, what a “normal person” would think of</a:t>
            </a:r>
          </a:p>
          <a:p>
            <a:endParaRPr lang="en-US" sz="1200" dirty="0" smtClean="0"/>
          </a:p>
          <a:p>
            <a:r>
              <a:rPr lang="en-US" dirty="0" smtClean="0"/>
              <a:t>It doesn’t have good asymptotic complexity: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sz="2400" baseline="30000" dirty="0" smtClean="0"/>
              <a:t>2</a:t>
            </a:r>
            <a:r>
              <a:rPr lang="en-US" dirty="0" smtClean="0"/>
              <a:t>)</a:t>
            </a:r>
          </a:p>
          <a:p>
            <a:endParaRPr lang="en-US" sz="1200" dirty="0" smtClean="0"/>
          </a:p>
          <a:p>
            <a:r>
              <a:rPr lang="en-US" dirty="0" smtClean="0"/>
              <a:t>It’s not particularly efficient with respect to constant factors</a:t>
            </a:r>
          </a:p>
          <a:p>
            <a:pPr marL="457200" lvl="1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Basically, almost everything it is good at some other algorithm is at least as good at</a:t>
            </a:r>
          </a:p>
          <a:p>
            <a:pPr lvl="1"/>
            <a:r>
              <a:rPr lang="en-US" dirty="0" smtClean="0"/>
              <a:t>Perhaps people teach it just because someone taught it to them?</a:t>
            </a:r>
          </a:p>
          <a:p>
            <a:pPr lvl="1"/>
            <a:endParaRPr lang="en-US" sz="1200" dirty="0" smtClean="0"/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800" dirty="0" smtClean="0"/>
              <a:t>Fun, short, optional read: </a:t>
            </a:r>
          </a:p>
          <a:p>
            <a:pPr marL="0" indent="0">
              <a:buNone/>
            </a:pPr>
            <a:r>
              <a:rPr lang="en-US" sz="1800" i="1" dirty="0" smtClean="0"/>
              <a:t>Bubble </a:t>
            </a:r>
            <a:r>
              <a:rPr lang="en-US" sz="1800" i="1" dirty="0"/>
              <a:t>Sort: An Archaeological Algorithmic </a:t>
            </a:r>
            <a:r>
              <a:rPr lang="en-US" sz="1800" i="1" dirty="0" smtClean="0"/>
              <a:t>Analysis</a:t>
            </a:r>
            <a:r>
              <a:rPr lang="en-US" sz="1800" dirty="0" smtClean="0"/>
              <a:t>, </a:t>
            </a:r>
            <a:r>
              <a:rPr lang="en-US" sz="1800" dirty="0"/>
              <a:t>Owen </a:t>
            </a:r>
            <a:r>
              <a:rPr lang="en-US" sz="1800" dirty="0" err="1"/>
              <a:t>Astrachan</a:t>
            </a:r>
            <a:r>
              <a:rPr lang="en-US" sz="1800" dirty="0"/>
              <a:t>, SIGCSE </a:t>
            </a:r>
            <a:r>
              <a:rPr lang="en-US" sz="1800" dirty="0" smtClean="0"/>
              <a:t>2003, http</a:t>
            </a:r>
            <a:r>
              <a:rPr lang="en-US" sz="1800" dirty="0"/>
              <a:t>://www.cs.duke.edu/~ola/bubble/bubble.pdf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2858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juicy computer science: 2-3 lectures…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962397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 (</a:t>
            </a:r>
            <a:r>
              <a:rPr lang="en-US" sz="2000" dirty="0" err="1" smtClean="0">
                <a:latin typeface="Times New Roman" pitchFamily="18" charset="0"/>
              </a:rPr>
              <a:t>avg</a:t>
            </a:r>
            <a:r>
              <a:rPr lang="en-US" sz="2000" dirty="0" smtClean="0">
                <a:latin typeface="Times New Roman" pitchFamily="18" charset="0"/>
              </a:rPr>
              <a:t>)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latin typeface="Times New Roman" pitchFamily="18" charset="0"/>
              </a:rPr>
              <a:t>sorting</a:t>
            </a:r>
            <a:endParaRPr lang="en-US" sz="2000" dirty="0"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  <p:extLst>
      <p:ext uri="{BB962C8B-B14F-4D97-AF65-F5344CB8AC3E}">
        <p14:creationId xmlns:p14="http://schemas.microsoft.com/office/powerpoint/2010/main" val="26054800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Sorting with a heap is easy: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  <a:r>
              <a:rPr lang="en-US" dirty="0" smtClean="0"/>
              <a:t>, or better yet 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++) 			  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Worst-case running time: </a:t>
            </a:r>
            <a:r>
              <a:rPr lang="en-US" i="1" dirty="0" smtClean="0">
                <a:latin typeface="+mj-lt"/>
                <a:cs typeface="Courier New" pitchFamily="49" charset="0"/>
              </a:rPr>
              <a:t>O</a:t>
            </a:r>
            <a:r>
              <a:rPr lang="en-US" dirty="0" smtClean="0">
                <a:latin typeface="+mj-lt"/>
                <a:cs typeface="Courier New" pitchFamily="49" charset="0"/>
              </a:rPr>
              <a:t>(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latin typeface="+mj-lt"/>
                <a:cs typeface="Courier New" pitchFamily="49" charset="0"/>
              </a:rPr>
              <a:t> </a:t>
            </a:r>
            <a:r>
              <a:rPr lang="en-US" i="1" dirty="0" smtClean="0">
                <a:latin typeface="+mj-lt"/>
                <a:cs typeface="Courier New" pitchFamily="49" charset="0"/>
              </a:rPr>
              <a:t>n</a:t>
            </a:r>
            <a:r>
              <a:rPr lang="en-US" dirty="0" smtClean="0">
                <a:latin typeface="+mj-lt"/>
                <a:cs typeface="Courier New" pitchFamily="49" charset="0"/>
              </a:rPr>
              <a:t>)</a:t>
            </a:r>
          </a:p>
          <a:p>
            <a:endParaRPr lang="en-US" dirty="0" smtClean="0">
              <a:latin typeface="+mj-lt"/>
              <a:cs typeface="Courier New" pitchFamily="49" charset="0"/>
            </a:endParaRPr>
          </a:p>
          <a:p>
            <a:r>
              <a:rPr lang="en-US" dirty="0" smtClean="0">
                <a:latin typeface="+mj-lt"/>
                <a:cs typeface="Courier New" pitchFamily="49" charset="0"/>
              </a:rPr>
              <a:t>We have the array-to-sort and the heap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So this is not an in-place sort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There’s a trick to make it in-place…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899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In-place heap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219200"/>
          </a:xfrm>
        </p:spPr>
        <p:txBody>
          <a:bodyPr/>
          <a:lstStyle/>
          <a:p>
            <a:pPr lvl="1"/>
            <a:r>
              <a:rPr lang="en-US" dirty="0" smtClean="0"/>
              <a:t>Treat the initial array as a heap (via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buildHeap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When you delete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 element, put it at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pPr lvl="2"/>
            <a:r>
              <a:rPr lang="en-US" dirty="0" smtClean="0"/>
              <a:t>That array location isn’t needed for the heap anymore!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33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600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133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667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2004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37338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2672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8006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5334000" y="32766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7526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286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796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3302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6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10000" y="32766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70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53000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463866" y="32766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29" name="Right Brace 28"/>
          <p:cNvSpPr/>
          <p:nvPr/>
        </p:nvSpPr>
        <p:spPr bwMode="auto">
          <a:xfrm rot="5400000">
            <a:off x="4914900" y="3162300"/>
            <a:ext cx="304800" cy="1447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Right Brace 29"/>
          <p:cNvSpPr/>
          <p:nvPr/>
        </p:nvSpPr>
        <p:spPr bwMode="auto">
          <a:xfrm rot="5400000">
            <a:off x="2247900" y="2019300"/>
            <a:ext cx="304800" cy="3733800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95800" y="41148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676400" y="40956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33" name="Right Arrow 32"/>
          <p:cNvSpPr/>
          <p:nvPr/>
        </p:nvSpPr>
        <p:spPr bwMode="auto">
          <a:xfrm>
            <a:off x="762000" y="4953000"/>
            <a:ext cx="1295400" cy="457200"/>
          </a:xfrm>
          <a:prstGeom prst="rightArrow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81000" y="5410200"/>
            <a:ext cx="1905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[n-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554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088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621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154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4688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52216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7550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62884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68218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7355242" y="4876800"/>
            <a:ext cx="533400" cy="381000"/>
          </a:xfrm>
          <a:prstGeom prst="rect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6308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5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6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7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711266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307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818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8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334000" y="4876800"/>
            <a:ext cx="470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831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183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974242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2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485108" y="4876800"/>
            <a:ext cx="3273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1</a:t>
            </a:r>
          </a:p>
        </p:txBody>
      </p:sp>
      <p:sp>
        <p:nvSpPr>
          <p:cNvPr id="55" name="Right Brace 54"/>
          <p:cNvSpPr/>
          <p:nvPr/>
        </p:nvSpPr>
        <p:spPr bwMode="auto">
          <a:xfrm rot="5400000">
            <a:off x="6687521" y="4513879"/>
            <a:ext cx="304800" cy="1945042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Right Brace 55"/>
          <p:cNvSpPr/>
          <p:nvPr/>
        </p:nvSpPr>
        <p:spPr bwMode="auto">
          <a:xfrm rot="5400000">
            <a:off x="3944321" y="3944321"/>
            <a:ext cx="381000" cy="3160358"/>
          </a:xfrm>
          <a:prstGeom prst="rightBrace">
            <a:avLst/>
          </a:prstGeom>
          <a:noFill/>
          <a:ln w="349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248400" y="5715000"/>
            <a:ext cx="140775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sorted part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3581400" y="5695890"/>
            <a:ext cx="12666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heap part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15000" y="609600"/>
            <a:ext cx="2872902" cy="707886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sz="2000" b="0" dirty="0" smtClean="0">
                <a:latin typeface="+mn-lt"/>
              </a:rPr>
              <a:t>But this reverse sorts – </a:t>
            </a:r>
          </a:p>
          <a:p>
            <a:r>
              <a:rPr lang="en-US" sz="2000" b="0" dirty="0" smtClean="0">
                <a:latin typeface="+mn-lt"/>
              </a:rPr>
              <a:t>how would you fix that?</a:t>
            </a:r>
            <a:endParaRPr lang="en-US" sz="2000" b="0" dirty="0" err="1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881873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“AVL sort”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also use a balanced tree to: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each element: 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Repeatedly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deleteMin</a:t>
            </a:r>
            <a:r>
              <a:rPr lang="en-US" dirty="0" smtClean="0">
                <a:cs typeface="Courier New" pitchFamily="49" charset="0"/>
              </a:rPr>
              <a:t>: </a:t>
            </a:r>
            <a:r>
              <a:rPr lang="en-US" dirty="0" smtClean="0"/>
              <a:t>total time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</a:t>
            </a:r>
          </a:p>
          <a:p>
            <a:pPr lvl="2"/>
            <a:r>
              <a:rPr lang="en-US" dirty="0" smtClean="0">
                <a:cs typeface="Courier New" pitchFamily="49" charset="0"/>
              </a:rPr>
              <a:t>Better: in-order traversal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), but still </a:t>
            </a:r>
            <a:r>
              <a:rPr lang="en-US" i="1" dirty="0">
                <a:cs typeface="Courier New" pitchFamily="49" charset="0"/>
              </a:rPr>
              <a:t>O</a:t>
            </a:r>
            <a:r>
              <a:rPr lang="en-US" dirty="0">
                <a:cs typeface="Courier New" pitchFamily="49" charset="0"/>
              </a:rPr>
              <a:t>(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>
                <a:cs typeface="Courier New" pitchFamily="49" charset="0"/>
              </a:rPr>
              <a:t> </a:t>
            </a:r>
            <a:r>
              <a:rPr lang="en-US" i="1" dirty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overall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But this cannot be made in-place and has worse constant factors than heap sort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both are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>
                <a:cs typeface="Courier New" pitchFamily="49" charset="0"/>
              </a:rPr>
              <a:t> </a:t>
            </a:r>
            <a:r>
              <a:rPr lang="en-US" i="1" dirty="0" smtClean="0"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) in worst, best, and average case</a:t>
            </a:r>
          </a:p>
          <a:p>
            <a:pPr lvl="1"/>
            <a:r>
              <a:rPr lang="en-US" dirty="0" smtClean="0">
                <a:cs typeface="Courier New" pitchFamily="49" charset="0"/>
              </a:rPr>
              <a:t>neither parallelizes well</a:t>
            </a:r>
          </a:p>
          <a:p>
            <a:pPr lvl="1"/>
            <a:r>
              <a:rPr lang="en-US" dirty="0">
                <a:cs typeface="Courier New" pitchFamily="49" charset="0"/>
              </a:rPr>
              <a:t>heap sort is </a:t>
            </a:r>
            <a:r>
              <a:rPr lang="en-US" dirty="0" smtClean="0">
                <a:cs typeface="Courier New" pitchFamily="49" charset="0"/>
              </a:rPr>
              <a:t>better</a:t>
            </a:r>
          </a:p>
          <a:p>
            <a:pPr lvl="1"/>
            <a:endParaRPr lang="en-US" dirty="0" smtClean="0">
              <a:cs typeface="Courier New" pitchFamily="49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04786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“Hash sort”???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Don’t </a:t>
            </a:r>
            <a:r>
              <a:rPr lang="en-US" dirty="0">
                <a:cs typeface="Courier New" pitchFamily="49" charset="0"/>
              </a:rPr>
              <a:t>even think about trying to sort with a hash </a:t>
            </a:r>
            <a:r>
              <a:rPr lang="en-US" dirty="0" smtClean="0">
                <a:cs typeface="Courier New" pitchFamily="49" charset="0"/>
              </a:rPr>
              <a:t>table!</a:t>
            </a:r>
          </a:p>
          <a:p>
            <a:endParaRPr lang="en-US" dirty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Finding min item in a </a:t>
            </a:r>
            <a:r>
              <a:rPr lang="en-US" dirty="0" err="1" smtClean="0">
                <a:cs typeface="Courier New" pitchFamily="49" charset="0"/>
              </a:rPr>
              <a:t>hashtable</a:t>
            </a:r>
            <a:r>
              <a:rPr lang="en-US" dirty="0" smtClean="0">
                <a:cs typeface="Courier New" pitchFamily="49" charset="0"/>
              </a:rPr>
              <a:t> is </a:t>
            </a:r>
            <a:r>
              <a:rPr lang="en-US" i="1" dirty="0" smtClean="0">
                <a:cs typeface="Courier New" pitchFamily="49" charset="0"/>
              </a:rPr>
              <a:t>O</a:t>
            </a:r>
            <a:r>
              <a:rPr lang="en-US" dirty="0" smtClean="0">
                <a:cs typeface="Courier New" pitchFamily="49" charset="0"/>
              </a:rPr>
              <a:t>(n), so this would be a slower, more complicated selection sort</a:t>
            </a:r>
          </a:p>
          <a:p>
            <a:pPr marL="0" indent="0">
              <a:buNone/>
            </a:pPr>
            <a:endParaRPr lang="en-US" dirty="0" smtClean="0">
              <a:cs typeface="Courier New" pitchFamily="49" charset="0"/>
            </a:endParaRPr>
          </a:p>
          <a:p>
            <a:r>
              <a:rPr lang="en-US" dirty="0" smtClean="0">
                <a:cs typeface="Courier New" pitchFamily="49" charset="0"/>
              </a:rPr>
              <a:t>And we’ve already seen that selection sort is pretty bad!</a:t>
            </a:r>
            <a:endParaRPr lang="en-US" dirty="0"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59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5 partner selection due on Wednesday</a:t>
            </a:r>
          </a:p>
          <a:p>
            <a:pPr lvl="1"/>
            <a:r>
              <a:rPr lang="en-US" dirty="0" smtClean="0"/>
              <a:t>Catalyst link posted on the </a:t>
            </a:r>
            <a:r>
              <a:rPr lang="en-US" dirty="0" smtClean="0"/>
              <a:t>webpage</a:t>
            </a:r>
          </a:p>
          <a:p>
            <a:pPr lvl="1"/>
            <a:endParaRPr lang="en-US" dirty="0"/>
          </a:p>
          <a:p>
            <a:r>
              <a:rPr lang="en-US" dirty="0" smtClean="0"/>
              <a:t>START SOON!!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433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Very important technique in algorithm design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Divide problem into smaller parts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Independently </a:t>
            </a:r>
            <a:r>
              <a:rPr lang="en-US" dirty="0"/>
              <a:t>s</a:t>
            </a:r>
            <a:r>
              <a:rPr lang="en-US" dirty="0" smtClean="0"/>
              <a:t>olve the simpler parts </a:t>
            </a:r>
          </a:p>
          <a:p>
            <a:pPr marL="1714500" lvl="3" indent="-457200"/>
            <a:r>
              <a:rPr lang="en-US" dirty="0" smtClean="0"/>
              <a:t>Think recursion</a:t>
            </a:r>
          </a:p>
          <a:p>
            <a:pPr marL="1714500" lvl="3" indent="-457200"/>
            <a:r>
              <a:rPr lang="en-US" dirty="0" smtClean="0"/>
              <a:t>Or potential parallelism</a:t>
            </a:r>
          </a:p>
          <a:p>
            <a:pPr marL="1714500" lvl="3" indent="-457200"/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Combine solution of parts to produce overall solution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(This technique has a </a:t>
            </a:r>
            <a:r>
              <a:rPr lang="en-US" i="1" dirty="0" smtClean="0"/>
              <a:t>long </a:t>
            </a:r>
            <a:r>
              <a:rPr lang="en-US" dirty="0" smtClean="0"/>
              <a:t>history.)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965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Divide-and-Conquer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great sorting methods are fundamentally divide-and-conquer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Mergesort</a:t>
            </a:r>
            <a:r>
              <a:rPr lang="en-US" dirty="0" smtClean="0"/>
              <a:t>: 	   Sort the left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   	   Sort the right half of the elements (recursively)</a:t>
            </a:r>
          </a:p>
          <a:p>
            <a:pPr marL="457200" indent="-457200">
              <a:buNone/>
            </a:pPr>
            <a:r>
              <a:rPr lang="en-US" dirty="0" smtClean="0"/>
              <a:t>			   Merge the two sorted halves into a sorted whole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Font typeface="+mj-lt"/>
              <a:buAutoNum type="arabicPeriod" startAt="2"/>
            </a:pPr>
            <a:r>
              <a:rPr lang="en-US" dirty="0" err="1" smtClean="0"/>
              <a:t>Quicksort</a:t>
            </a:r>
            <a:r>
              <a:rPr lang="en-US" dirty="0" smtClean="0"/>
              <a:t>:	   Pick a “pivot” element </a:t>
            </a:r>
          </a:p>
          <a:p>
            <a:pPr marL="2171700" lvl="4" indent="-457200">
              <a:buNone/>
            </a:pPr>
            <a:r>
              <a:rPr lang="en-US" dirty="0" smtClean="0"/>
              <a:t>     Divide elements into less-than pivot </a:t>
            </a:r>
          </a:p>
          <a:p>
            <a:pPr marL="2171700" lvl="4" indent="-457200">
              <a:buNone/>
            </a:pPr>
            <a:r>
              <a:rPr lang="en-US" dirty="0" smtClean="0"/>
              <a:t>			    and greater-than pivot</a:t>
            </a:r>
          </a:p>
          <a:p>
            <a:pPr marL="2171700" lvl="4" indent="-457200">
              <a:buNone/>
            </a:pPr>
            <a:r>
              <a:rPr lang="en-US" dirty="0" smtClean="0"/>
              <a:t>     Sort the two divisions (recursively on each)</a:t>
            </a:r>
          </a:p>
          <a:p>
            <a:pPr marL="2171700" lvl="4" indent="-457200">
              <a:buNone/>
            </a:pPr>
            <a:r>
              <a:rPr lang="en-US" dirty="0" smtClean="0"/>
              <a:t>     Answer is </a:t>
            </a:r>
          </a:p>
          <a:p>
            <a:pPr marL="2171700" lvl="4" indent="-457200">
              <a:buNone/>
            </a:pPr>
            <a:r>
              <a:rPr lang="en-US" dirty="0" smtClean="0"/>
              <a:t>sorted-less-than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pivot </a:t>
            </a:r>
            <a:r>
              <a:rPr lang="en-US" dirty="0" smtClean="0">
                <a:solidFill>
                  <a:srgbClr val="0000FF"/>
                </a:solidFill>
              </a:rPr>
              <a:t>then</a:t>
            </a:r>
            <a:r>
              <a:rPr lang="en-US" dirty="0" smtClean="0"/>
              <a:t> sorted-greater-than</a:t>
            </a:r>
          </a:p>
          <a:p>
            <a:pPr marL="2171700" lvl="4" indent="-457200">
              <a:buNone/>
            </a:pPr>
            <a:r>
              <a:rPr lang="en-US" dirty="0" smtClean="0"/>
              <a:t>    </a:t>
            </a:r>
          </a:p>
          <a:p>
            <a:pPr marL="457200" indent="-45720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700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95600"/>
            <a:ext cx="7772400" cy="3200400"/>
          </a:xfrm>
        </p:spPr>
        <p:txBody>
          <a:bodyPr/>
          <a:lstStyle/>
          <a:p>
            <a:r>
              <a:rPr lang="en-US" dirty="0" smtClean="0"/>
              <a:t>To sort array from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position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If range is 1 element long, it is already sorted! (Base case)</a:t>
            </a:r>
          </a:p>
          <a:p>
            <a:pPr lvl="1"/>
            <a:r>
              <a:rPr lang="en-US" dirty="0" smtClean="0"/>
              <a:t>Else: 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</a:p>
          <a:p>
            <a:pPr lvl="2"/>
            <a:r>
              <a:rPr lang="en-US" dirty="0" smtClean="0"/>
              <a:t>Sort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hi+lo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)/2</a:t>
            </a:r>
            <a:r>
              <a:rPr lang="en-US" dirty="0" smtClean="0"/>
              <a:t>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hi</a:t>
            </a:r>
          </a:p>
          <a:p>
            <a:pPr lvl="2"/>
            <a:r>
              <a:rPr lang="en-US" dirty="0" smtClean="0"/>
              <a:t>Merge the two halves together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Merging takes two sorted parts and sorts everything</a:t>
            </a:r>
          </a:p>
          <a:p>
            <a:pPr lvl="1"/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but requires auxiliary space…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Line 4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 flipV="1">
            <a:off x="4343400" y="2057400"/>
            <a:ext cx="8382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5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9" name="Rectangle 6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743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10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276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1" name="Rectangle 8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2" name="Rectangle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3434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3" name="Rectangle 10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4" name="Rectangle 11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4102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5" name="Rectangle 12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5943600" y="15240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6" name="Line 13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343400" y="1219200"/>
            <a:ext cx="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31307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105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04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2622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71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35814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02179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56388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114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28913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3505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46482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36881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1722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2578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5858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705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5715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7644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0386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3246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09344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Sorting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495800"/>
          </a:xfrm>
        </p:spPr>
        <p:txBody>
          <a:bodyPr/>
          <a:lstStyle/>
          <a:p>
            <a:r>
              <a:rPr lang="en-US" dirty="0" smtClean="0"/>
              <a:t>Stacks, queues, priority queues, and dictionaries all focused on providing one element at a time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But often we know we want “all the things” in some order</a:t>
            </a:r>
          </a:p>
          <a:p>
            <a:pPr lvl="1"/>
            <a:r>
              <a:rPr lang="en-US" dirty="0" smtClean="0"/>
              <a:t>Humans can sort, but computers can sort fast</a:t>
            </a:r>
          </a:p>
          <a:p>
            <a:pPr lvl="1"/>
            <a:r>
              <a:rPr lang="en-US" dirty="0"/>
              <a:t>Very common to need data sorted somehow</a:t>
            </a:r>
          </a:p>
          <a:p>
            <a:pPr lvl="2"/>
            <a:r>
              <a:rPr lang="en-US" dirty="0"/>
              <a:t>Alphabetical list of people</a:t>
            </a:r>
          </a:p>
          <a:p>
            <a:pPr lvl="2"/>
            <a:r>
              <a:rPr lang="en-US" dirty="0"/>
              <a:t>List of countries ordered by </a:t>
            </a:r>
            <a:r>
              <a:rPr lang="en-US" dirty="0" smtClean="0"/>
              <a:t>population</a:t>
            </a:r>
          </a:p>
          <a:p>
            <a:pPr lvl="2"/>
            <a:r>
              <a:rPr lang="en-US" dirty="0" smtClean="0"/>
              <a:t>Search engine results by relevance</a:t>
            </a:r>
          </a:p>
          <a:p>
            <a:pPr lvl="2"/>
            <a:r>
              <a:rPr lang="en-US" dirty="0" smtClean="0"/>
              <a:t>…</a:t>
            </a:r>
            <a:endParaRPr lang="en-US" sz="1000" dirty="0" smtClean="0"/>
          </a:p>
          <a:p>
            <a:r>
              <a:rPr lang="en-US" dirty="0" smtClean="0"/>
              <a:t>Algorithms have different asymptotic and constant-factor trade-offs</a:t>
            </a:r>
          </a:p>
          <a:p>
            <a:pPr lvl="1"/>
            <a:r>
              <a:rPr lang="en-US" dirty="0" smtClean="0"/>
              <a:t>No single “best” sort for all scenarios</a:t>
            </a:r>
          </a:p>
          <a:p>
            <a:pPr lvl="1"/>
            <a:r>
              <a:rPr lang="en-US" dirty="0" smtClean="0"/>
              <a:t>Knowing one way to sort just isn’t enough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CSE373: Data Structures &amp;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572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00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6858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393723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96115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focus on merging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1447800" cy="99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Start with: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5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971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8</a:t>
            </a:r>
          </a:p>
        </p:txBody>
      </p:sp>
      <p:sp>
        <p:nvSpPr>
          <p:cNvPr id="8" name="Rectangle 6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05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9" name="Rectangle 7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4038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10" name="Rectangle 8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5720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11" name="Rectangle 9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1054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12" name="Rectangle 10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6388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13" name="Rectangle 11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1722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14" name="Rectangle 12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685800" y="2514600"/>
            <a:ext cx="2209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After recursion: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dirty="0" smtClean="0">
                <a:latin typeface="+mn-lt"/>
              </a:rPr>
              <a:t>(not magic </a:t>
            </a:r>
            <a:r>
              <a:rPr lang="en-US" sz="2000" b="0" kern="0" dirty="0" smtClean="0">
                <a:latin typeface="+mn-lt"/>
                <a:sym typeface="Wingdings" pitchFamily="2" charset="2"/>
              </a:rPr>
              <a:t>)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Rectangle 5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971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7" name="Rectangle 6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505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8" name="Rectangle 7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4038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19" name="Rectangle 8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5720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51054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1" name="Rectangle 10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56388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22" name="Rectangle 11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61722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23" name="Rectangle 12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2514600"/>
            <a:ext cx="533400" cy="5334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85800" y="37338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Merge: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kern="0" baseline="0" dirty="0" smtClean="0">
                <a:latin typeface="+mn-lt"/>
              </a:rPr>
              <a:t>Use</a:t>
            </a:r>
            <a:r>
              <a:rPr lang="en-US" sz="2000" b="0" kern="0" dirty="0" smtClean="0">
                <a:latin typeface="+mn-lt"/>
              </a:rPr>
              <a:t> 3 “fingers”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1 more array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3" name="Line 12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5105400" y="2362200"/>
            <a:ext cx="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4" name="Line 13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49530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5" name="Line 14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7010400" y="31242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36" name="Rectangle 15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48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7" name="Rectangle 16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581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8" name="Rectangle 17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4114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39" name="Rectangle 18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6482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0" name="Rectangle 19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51816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1" name="Rectangle 20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57150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42" name="Rectangle 21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62484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3" name="Rectangle 22"/>
          <p:cNvSpPr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6781800" y="3962400"/>
            <a:ext cx="5334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4" name="Line 24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V="1">
            <a:off x="7239000" y="4495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457200" y="5105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(After merge, copy back to original array)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Rectangle 15"/>
          <p:cNvSpPr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3048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1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7" name="Rectangle 16"/>
          <p:cNvSpPr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3581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2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8" name="Rectangle 17"/>
          <p:cNvSpPr>
            <a:spLocks noChangeArrowheads="1"/>
          </p:cNvSpPr>
          <p:nvPr>
            <p:custDataLst>
              <p:tags r:id="rId31"/>
            </p:custDataLst>
          </p:nvPr>
        </p:nvSpPr>
        <p:spPr bwMode="auto">
          <a:xfrm>
            <a:off x="4114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3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49" name="Rectangle 18"/>
          <p:cNvSpPr>
            <a:spLocks noChangeArrowheads="1"/>
          </p:cNvSpPr>
          <p:nvPr>
            <p:custDataLst>
              <p:tags r:id="rId32"/>
            </p:custDataLst>
          </p:nvPr>
        </p:nvSpPr>
        <p:spPr bwMode="auto">
          <a:xfrm>
            <a:off x="46482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4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0" name="Rectangle 19"/>
          <p:cNvSpPr>
            <a:spLocks noChangeArrowheads="1"/>
          </p:cNvSpPr>
          <p:nvPr>
            <p:custDataLst>
              <p:tags r:id="rId33"/>
            </p:custDataLst>
          </p:nvPr>
        </p:nvSpPr>
        <p:spPr bwMode="auto">
          <a:xfrm>
            <a:off x="51816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5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1" name="Rectangle 20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7150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6</a:t>
            </a:r>
          </a:p>
        </p:txBody>
      </p:sp>
      <p:sp>
        <p:nvSpPr>
          <p:cNvPr id="52" name="Rectangle 21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62484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8</a:t>
            </a:r>
            <a:endParaRPr lang="en-US" sz="2000" dirty="0">
              <a:latin typeface="Times New Roman" pitchFamily="18" charset="0"/>
            </a:endParaRPr>
          </a:p>
        </p:txBody>
      </p:sp>
      <p:sp>
        <p:nvSpPr>
          <p:cNvPr id="53" name="Rectangle 22"/>
          <p:cNvSpPr>
            <a:spLocks noChangeArrowheads="1"/>
          </p:cNvSpPr>
          <p:nvPr>
            <p:custDataLst>
              <p:tags r:id="rId36"/>
            </p:custDataLst>
          </p:nvPr>
        </p:nvSpPr>
        <p:spPr bwMode="auto">
          <a:xfrm>
            <a:off x="6781800" y="5334000"/>
            <a:ext cx="533400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 smtClean="0">
                <a:latin typeface="Times New Roman" pitchFamily="18" charset="0"/>
              </a:rPr>
              <a:t>9</a:t>
            </a:r>
            <a:endParaRPr lang="en-US" sz="20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25773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Showing Recursion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746375" y="2154238"/>
            <a:ext cx="121058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8  2   9   4</a:t>
            </a:r>
          </a:p>
        </p:txBody>
      </p:sp>
      <p:sp>
        <p:nvSpPr>
          <p:cNvPr id="8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107113" y="2190750"/>
            <a:ext cx="1274708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5   3   1   6</a:t>
            </a:r>
          </a:p>
        </p:txBody>
      </p:sp>
      <p:sp>
        <p:nvSpPr>
          <p:cNvPr id="9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09693" y="2795588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8   2</a:t>
            </a:r>
          </a:p>
        </p:txBody>
      </p:sp>
      <p:sp>
        <p:nvSpPr>
          <p:cNvPr id="10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675563" y="2786063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1   6</a:t>
            </a:r>
          </a:p>
        </p:txBody>
      </p:sp>
      <p:sp>
        <p:nvSpPr>
          <p:cNvPr id="11" name="Text Box 7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676650" y="278447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9   4</a:t>
            </a:r>
          </a:p>
        </p:txBody>
      </p:sp>
      <p:sp>
        <p:nvSpPr>
          <p:cNvPr id="12" name="Text Box 8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916613" y="2803525"/>
            <a:ext cx="633507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5   3</a:t>
            </a:r>
          </a:p>
        </p:txBody>
      </p:sp>
      <p:sp>
        <p:nvSpPr>
          <p:cNvPr id="13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766888" y="3432175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 dirty="0">
                <a:latin typeface="Times New Roman" pitchFamily="18" charset="0"/>
              </a:rPr>
              <a:t>8</a:t>
            </a:r>
            <a:r>
              <a:rPr lang="en-US" sz="2000" dirty="0">
                <a:latin typeface="Times New Roman" pitchFamily="18" charset="0"/>
              </a:rPr>
              <a:t>    </a:t>
            </a:r>
            <a:r>
              <a:rPr lang="en-US" sz="2000" dirty="0" smtClean="0">
                <a:latin typeface="Times New Roman" pitchFamily="18" charset="0"/>
              </a:rPr>
              <a:t>    </a:t>
            </a:r>
            <a:r>
              <a:rPr lang="en-US" sz="2000" u="sng" dirty="0">
                <a:latin typeface="Times New Roman" pitchFamily="18" charset="0"/>
              </a:rPr>
              <a:t>2</a:t>
            </a:r>
          </a:p>
        </p:txBody>
      </p:sp>
      <p:sp>
        <p:nvSpPr>
          <p:cNvPr id="14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1663700" y="4076700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</a:t>
            </a:r>
            <a:r>
              <a:rPr lang="en-US" sz="2000" u="sng">
                <a:latin typeface="Times New Roman" pitchFamily="18" charset="0"/>
              </a:rPr>
              <a:t>2   8</a:t>
            </a:r>
          </a:p>
        </p:txBody>
      </p:sp>
      <p:sp>
        <p:nvSpPr>
          <p:cNvPr id="15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1797050" y="47752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2   4   8   9</a:t>
            </a:r>
          </a:p>
        </p:txBody>
      </p:sp>
      <p:sp>
        <p:nvSpPr>
          <p:cNvPr id="16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213100" y="5480050"/>
            <a:ext cx="3070071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  </a:t>
            </a:r>
            <a:r>
              <a:rPr lang="en-US" sz="2000" u="sng">
                <a:latin typeface="Times New Roman" pitchFamily="18" charset="0"/>
              </a:rPr>
              <a:t>1   2   3   4   5   6   8   9</a:t>
            </a:r>
          </a:p>
        </p:txBody>
      </p:sp>
      <p:sp>
        <p:nvSpPr>
          <p:cNvPr id="17" name="Line 13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 flipH="1">
            <a:off x="4578350" y="1966913"/>
            <a:ext cx="565150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8" name="Line 14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656263" y="1966913"/>
            <a:ext cx="585787" cy="841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19" name="Line 15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2790824" y="2514600"/>
            <a:ext cx="409575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0" name="Line 16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>
            <a:off x="3581401" y="2514600"/>
            <a:ext cx="2286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1" name="Line 1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6477000" y="2590800"/>
            <a:ext cx="228600" cy="271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2" name="Line 18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7321550" y="2646363"/>
            <a:ext cx="390525" cy="2365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3" name="Line 1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H="1">
            <a:off x="2030413" y="3262313"/>
            <a:ext cx="21590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4" name="Line 2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2359025" y="3282950"/>
            <a:ext cx="123825" cy="1857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5" name="Line 2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3889375" y="3294063"/>
            <a:ext cx="195263" cy="184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6" name="Line 22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4167188" y="3262313"/>
            <a:ext cx="236537" cy="2063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7" name="Line 23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H="1">
            <a:off x="6046788" y="3294063"/>
            <a:ext cx="195262" cy="1635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8" name="Line 24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6324600" y="3282950"/>
            <a:ext cx="123825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29" name="Line 25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 flipH="1">
            <a:off x="7762875" y="3303588"/>
            <a:ext cx="298450" cy="2270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0" name="Line 26"/>
          <p:cNvSpPr>
            <a:spLocks noChangeShapeType="1"/>
          </p:cNvSpPr>
          <p:nvPr>
            <p:custDataLst>
              <p:tags r:id="rId24"/>
            </p:custDataLst>
          </p:nvPr>
        </p:nvSpPr>
        <p:spPr bwMode="auto">
          <a:xfrm>
            <a:off x="8153400" y="3303588"/>
            <a:ext cx="174625" cy="1857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1906588" y="3859213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2276475" y="3859213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3754438" y="3857625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4124325" y="3857625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5942013" y="384810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6311900" y="384810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7708900" y="3867150"/>
            <a:ext cx="349250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8078788" y="3867150"/>
            <a:ext cx="174625" cy="266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379663" y="4516438"/>
            <a:ext cx="760412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3170238" y="45069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6261100" y="4503738"/>
            <a:ext cx="760413" cy="307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7051675" y="4494213"/>
            <a:ext cx="9556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201988" y="5214938"/>
            <a:ext cx="2065337" cy="3286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5286375" y="5226050"/>
            <a:ext cx="1768475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000"/>
          </a:p>
        </p:txBody>
      </p:sp>
      <p:sp>
        <p:nvSpPr>
          <p:cNvPr id="45" name="Text Box 41"/>
          <p:cNvSpPr txBox="1">
            <a:spLocks noChangeArrowheads="1"/>
          </p:cNvSpPr>
          <p:nvPr>
            <p:custDataLst>
              <p:tags r:id="rId39"/>
            </p:custDataLst>
          </p:nvPr>
        </p:nvSpPr>
        <p:spPr bwMode="auto">
          <a:xfrm>
            <a:off x="798513" y="3919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6" name="Text Box 42"/>
          <p:cNvSpPr txBox="1">
            <a:spLocks noChangeArrowheads="1"/>
          </p:cNvSpPr>
          <p:nvPr>
            <p:custDataLst>
              <p:tags r:id="rId40"/>
            </p:custDataLst>
          </p:nvPr>
        </p:nvSpPr>
        <p:spPr bwMode="auto">
          <a:xfrm>
            <a:off x="1227138" y="458470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Merge</a:t>
            </a:r>
          </a:p>
        </p:txBody>
      </p:sp>
      <p:sp>
        <p:nvSpPr>
          <p:cNvPr id="47" name="Text Box 43"/>
          <p:cNvSpPr txBox="1"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2336800" y="532606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Merge</a:t>
            </a:r>
          </a:p>
        </p:txBody>
      </p:sp>
      <p:sp>
        <p:nvSpPr>
          <p:cNvPr id="48" name="Text Box 44"/>
          <p:cNvSpPr txBox="1"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681163" y="1822450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49" name="Text Box 45"/>
          <p:cNvSpPr txBox="1"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1208088" y="2395538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Times New Roman" pitchFamily="18" charset="0"/>
              </a:rPr>
              <a:t>Divide</a:t>
            </a:r>
          </a:p>
        </p:txBody>
      </p:sp>
      <p:sp>
        <p:nvSpPr>
          <p:cNvPr id="50" name="Text Box 46"/>
          <p:cNvSpPr txBox="1"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827088" y="2982913"/>
            <a:ext cx="896399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latin typeface="Times New Roman" pitchFamily="18" charset="0"/>
              </a:rPr>
              <a:t>Divide</a:t>
            </a:r>
          </a:p>
        </p:txBody>
      </p:sp>
      <p:sp>
        <p:nvSpPr>
          <p:cNvPr id="51" name="Text Box 47"/>
          <p:cNvSpPr txBox="1">
            <a:spLocks noChangeArrowheads="1"/>
          </p:cNvSpPr>
          <p:nvPr>
            <p:custDataLst>
              <p:tags r:id="rId45"/>
            </p:custDataLst>
          </p:nvPr>
        </p:nvSpPr>
        <p:spPr bwMode="auto">
          <a:xfrm>
            <a:off x="465068" y="3429000"/>
            <a:ext cx="128753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Times New Roman" pitchFamily="18" charset="0"/>
              </a:rPr>
              <a:t>1 </a:t>
            </a:r>
            <a:r>
              <a:rPr lang="en-US" sz="2000" dirty="0" smtClean="0">
                <a:solidFill>
                  <a:srgbClr val="0000FF"/>
                </a:solidFill>
                <a:latin typeface="Times New Roman" pitchFamily="18" charset="0"/>
              </a:rPr>
              <a:t>Element</a:t>
            </a:r>
            <a:endParaRPr lang="en-US" sz="2000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2" name="Text Box 48"/>
          <p:cNvSpPr txBox="1">
            <a:spLocks noChangeArrowheads="1"/>
          </p:cNvSpPr>
          <p:nvPr>
            <p:custDataLst>
              <p:tags r:id="rId46"/>
            </p:custDataLst>
          </p:nvPr>
        </p:nvSpPr>
        <p:spPr bwMode="auto">
          <a:xfrm>
            <a:off x="3498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dirty="0">
                <a:latin typeface="Times New Roman" pitchFamily="18" charset="0"/>
              </a:rPr>
              <a:t>8</a:t>
            </a:r>
          </a:p>
        </p:txBody>
      </p:sp>
      <p:sp>
        <p:nvSpPr>
          <p:cNvPr id="53" name="Text Box 49"/>
          <p:cNvSpPr txBox="1">
            <a:spLocks noChangeArrowheads="1"/>
          </p:cNvSpPr>
          <p:nvPr>
            <p:custDataLst>
              <p:tags r:id="rId47"/>
            </p:custDataLst>
          </p:nvPr>
        </p:nvSpPr>
        <p:spPr bwMode="auto">
          <a:xfrm>
            <a:off x="39560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2</a:t>
            </a:r>
          </a:p>
        </p:txBody>
      </p:sp>
      <p:sp>
        <p:nvSpPr>
          <p:cNvPr id="54" name="Text Box 50"/>
          <p:cNvSpPr txBox="1">
            <a:spLocks noChangeArrowheads="1"/>
          </p:cNvSpPr>
          <p:nvPr>
            <p:custDataLst>
              <p:tags r:id="rId48"/>
            </p:custDataLst>
          </p:nvPr>
        </p:nvSpPr>
        <p:spPr bwMode="auto">
          <a:xfrm>
            <a:off x="44132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9</a:t>
            </a:r>
          </a:p>
        </p:txBody>
      </p:sp>
      <p:sp>
        <p:nvSpPr>
          <p:cNvPr id="55" name="Text Box 51"/>
          <p:cNvSpPr txBox="1">
            <a:spLocks noChangeArrowheads="1"/>
          </p:cNvSpPr>
          <p:nvPr>
            <p:custDataLst>
              <p:tags r:id="rId49"/>
            </p:custDataLst>
          </p:nvPr>
        </p:nvSpPr>
        <p:spPr bwMode="auto">
          <a:xfrm>
            <a:off x="48704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4</a:t>
            </a:r>
          </a:p>
        </p:txBody>
      </p:sp>
      <p:sp>
        <p:nvSpPr>
          <p:cNvPr id="56" name="Text Box 52"/>
          <p:cNvSpPr txBox="1">
            <a:spLocks noChangeArrowheads="1"/>
          </p:cNvSpPr>
          <p:nvPr>
            <p:custDataLst>
              <p:tags r:id="rId50"/>
            </p:custDataLst>
          </p:nvPr>
        </p:nvSpPr>
        <p:spPr bwMode="auto">
          <a:xfrm>
            <a:off x="53276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5</a:t>
            </a:r>
          </a:p>
        </p:txBody>
      </p:sp>
      <p:sp>
        <p:nvSpPr>
          <p:cNvPr id="57" name="Text Box 53"/>
          <p:cNvSpPr txBox="1">
            <a:spLocks noChangeArrowheads="1"/>
          </p:cNvSpPr>
          <p:nvPr>
            <p:custDataLst>
              <p:tags r:id="rId51"/>
            </p:custDataLst>
          </p:nvPr>
        </p:nvSpPr>
        <p:spPr bwMode="auto">
          <a:xfrm>
            <a:off x="5784850" y="1447800"/>
            <a:ext cx="457200" cy="38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3</a:t>
            </a:r>
          </a:p>
        </p:txBody>
      </p:sp>
      <p:sp>
        <p:nvSpPr>
          <p:cNvPr id="58" name="Text Box 54"/>
          <p:cNvSpPr txBox="1">
            <a:spLocks noChangeArrowheads="1"/>
          </p:cNvSpPr>
          <p:nvPr>
            <p:custDataLst>
              <p:tags r:id="rId52"/>
            </p:custDataLst>
          </p:nvPr>
        </p:nvSpPr>
        <p:spPr bwMode="auto">
          <a:xfrm>
            <a:off x="62420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1</a:t>
            </a:r>
          </a:p>
        </p:txBody>
      </p:sp>
      <p:sp>
        <p:nvSpPr>
          <p:cNvPr id="59" name="Text Box 55"/>
          <p:cNvSpPr txBox="1"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6699250" y="1447800"/>
            <a:ext cx="4572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>
                <a:latin typeface="Times New Roman" pitchFamily="18" charset="0"/>
              </a:rPr>
              <a:t>6</a:t>
            </a:r>
          </a:p>
        </p:txBody>
      </p:sp>
      <p:sp>
        <p:nvSpPr>
          <p:cNvPr id="60" name="Text Box 9"/>
          <p:cNvSpPr txBox="1"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35956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9</a:t>
            </a:r>
            <a:r>
              <a:rPr lang="en-US" sz="2000">
                <a:latin typeface="Times New Roman" pitchFamily="18" charset="0"/>
              </a:rPr>
              <a:t>       </a:t>
            </a:r>
            <a:r>
              <a:rPr lang="en-US" sz="2000" u="sng">
                <a:latin typeface="Times New Roman" pitchFamily="18" charset="0"/>
              </a:rPr>
              <a:t>4</a:t>
            </a:r>
          </a:p>
        </p:txBody>
      </p:sp>
      <p:sp>
        <p:nvSpPr>
          <p:cNvPr id="61" name="Text Box 9"/>
          <p:cNvSpPr txBox="1">
            <a:spLocks noChangeArrowheads="1"/>
          </p:cNvSpPr>
          <p:nvPr>
            <p:custDataLst>
              <p:tags r:id="rId55"/>
            </p:custDataLst>
          </p:nvPr>
        </p:nvSpPr>
        <p:spPr bwMode="auto">
          <a:xfrm>
            <a:off x="5805488" y="3424238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5</a:t>
            </a:r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3</a:t>
            </a:r>
          </a:p>
        </p:txBody>
      </p:sp>
      <p:sp>
        <p:nvSpPr>
          <p:cNvPr id="62" name="Text Box 9"/>
          <p:cNvSpPr txBox="1">
            <a:spLocks noChangeArrowheads="1"/>
          </p:cNvSpPr>
          <p:nvPr>
            <p:custDataLst>
              <p:tags r:id="rId56"/>
            </p:custDataLst>
          </p:nvPr>
        </p:nvSpPr>
        <p:spPr bwMode="auto">
          <a:xfrm>
            <a:off x="7634288" y="3429000"/>
            <a:ext cx="1046162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</a:t>
            </a:r>
            <a:r>
              <a:rPr lang="en-US" sz="2000">
                <a:latin typeface="Times New Roman" pitchFamily="18" charset="0"/>
              </a:rPr>
              <a:t>     </a:t>
            </a:r>
            <a:r>
              <a:rPr lang="en-US" sz="2000" u="sng">
                <a:latin typeface="Times New Roman" pitchFamily="18" charset="0"/>
              </a:rPr>
              <a:t>6</a:t>
            </a:r>
          </a:p>
        </p:txBody>
      </p:sp>
      <p:sp>
        <p:nvSpPr>
          <p:cNvPr id="63" name="Text Box 10"/>
          <p:cNvSpPr txBox="1">
            <a:spLocks noChangeArrowheads="1"/>
          </p:cNvSpPr>
          <p:nvPr>
            <p:custDataLst>
              <p:tags r:id="rId57"/>
            </p:custDataLst>
          </p:nvPr>
        </p:nvSpPr>
        <p:spPr bwMode="auto">
          <a:xfrm>
            <a:off x="37274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4    9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4" name="Text Box 10"/>
          <p:cNvSpPr txBox="1">
            <a:spLocks noChangeArrowheads="1"/>
          </p:cNvSpPr>
          <p:nvPr>
            <p:custDataLst>
              <p:tags r:id="rId58"/>
            </p:custDataLst>
          </p:nvPr>
        </p:nvSpPr>
        <p:spPr bwMode="auto">
          <a:xfrm>
            <a:off x="600710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3   5</a:t>
            </a:r>
            <a:r>
              <a:rPr lang="en-US" sz="2000">
                <a:latin typeface="Times New Roman" pitchFamily="18" charset="0"/>
              </a:rPr>
              <a:t>	</a:t>
            </a:r>
            <a:endParaRPr lang="en-US" sz="2000" u="sng">
              <a:latin typeface="Times New Roman" pitchFamily="18" charset="0"/>
            </a:endParaRPr>
          </a:p>
        </p:txBody>
      </p:sp>
      <p:sp>
        <p:nvSpPr>
          <p:cNvPr id="65" name="Text Box 10"/>
          <p:cNvSpPr txBox="1"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7689850" y="4081463"/>
            <a:ext cx="122555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>
                <a:latin typeface="Times New Roman" pitchFamily="18" charset="0"/>
              </a:rPr>
              <a:t>1   6</a:t>
            </a:r>
          </a:p>
        </p:txBody>
      </p:sp>
      <p:sp>
        <p:nvSpPr>
          <p:cNvPr id="66" name="Text Box 11"/>
          <p:cNvSpPr txBox="1">
            <a:spLocks noChangeArrowheads="1"/>
          </p:cNvSpPr>
          <p:nvPr>
            <p:custDataLst>
              <p:tags r:id="rId60"/>
            </p:custDataLst>
          </p:nvPr>
        </p:nvSpPr>
        <p:spPr bwMode="auto">
          <a:xfrm>
            <a:off x="5784850" y="4800600"/>
            <a:ext cx="2387600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latin typeface="Times New Roman" pitchFamily="18" charset="0"/>
              </a:rPr>
              <a:t>      </a:t>
            </a:r>
            <a:r>
              <a:rPr lang="en-US" sz="2000" u="sng">
                <a:latin typeface="Times New Roman" pitchFamily="18" charset="0"/>
              </a:rPr>
              <a:t>1   3   5   6</a:t>
            </a:r>
          </a:p>
        </p:txBody>
      </p:sp>
    </p:spTree>
    <p:extLst>
      <p:ext uri="{BB962C8B-B14F-4D97-AF65-F5344CB8AC3E}">
        <p14:creationId xmlns:p14="http://schemas.microsoft.com/office/powerpoint/2010/main" val="168441287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  <p:bldP spid="46" grpId="0"/>
      <p:bldP spid="47" grpId="0"/>
      <p:bldP spid="48" grpId="0"/>
      <p:bldP spid="49" grpId="0"/>
      <p:bldP spid="50" grpId="0"/>
      <p:bldP spid="51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Merge sort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hlinkClick r:id="rId2"/>
              </a:rPr>
              <a:t>http://www.cs.usfca.edu/~galles/visualization/</a:t>
            </a:r>
            <a:r>
              <a:rPr lang="en-US" sz="1800" dirty="0" smtClean="0">
                <a:hlinkClick r:id="rId2"/>
              </a:rPr>
              <a:t>ComparisonSort.html</a:t>
            </a:r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785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35" name="Content Placeholder 3"/>
          <p:cNvSpPr>
            <a:spLocks noGrp="1"/>
          </p:cNvSpPr>
          <p:nvPr>
            <p:ph sz="quarter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What if the final steps of our merge looked like this: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Wasteful to copy to the auxiliary array just to copy back…</a:t>
            </a:r>
            <a:endParaRPr lang="en-US" dirty="0"/>
          </a:p>
        </p:txBody>
      </p:sp>
      <p:grpSp>
        <p:nvGrpSpPr>
          <p:cNvPr id="36" name="Group 35"/>
          <p:cNvGrpSpPr/>
          <p:nvPr/>
        </p:nvGrpSpPr>
        <p:grpSpPr>
          <a:xfrm>
            <a:off x="2057400" y="2286000"/>
            <a:ext cx="4343400" cy="2438400"/>
            <a:chOff x="2971800" y="2362200"/>
            <a:chExt cx="4343400" cy="2438400"/>
          </a:xfrm>
        </p:grpSpPr>
        <p:sp>
          <p:nvSpPr>
            <p:cNvPr id="37" name="Rectangle 5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2971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8" name="Rectangle 6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3505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39" name="Rectangle 7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4038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0" name="Rectangle 8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45720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1" name="Rectangle 9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51054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2" name="Rectangle 10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56388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3" name="Rectangle 11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61722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8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4" name="Rectangle 12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6705600" y="2514600"/>
              <a:ext cx="533400" cy="533400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/>
                <a:t>9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5" name="Line 12"/>
            <p:cNvSpPr>
              <a:spLocks noChangeShapeType="1"/>
            </p:cNvSpPr>
            <p:nvPr>
              <p:custDataLst>
                <p:tags r:id="rId9"/>
              </p:custDataLst>
            </p:nvPr>
          </p:nvSpPr>
          <p:spPr bwMode="auto">
            <a:xfrm>
              <a:off x="5105400" y="2362200"/>
              <a:ext cx="0" cy="99060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6" name="Line 13"/>
            <p:cNvSpPr>
              <a:spLocks noChangeShapeType="1"/>
            </p:cNvSpPr>
            <p:nvPr>
              <p:custDataLst>
                <p:tags r:id="rId10"/>
              </p:custDataLst>
            </p:nvPr>
          </p:nvSpPr>
          <p:spPr bwMode="auto">
            <a:xfrm flipV="1">
              <a:off x="48768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7" name="Line 14"/>
            <p:cNvSpPr>
              <a:spLocks noChangeShapeType="1"/>
            </p:cNvSpPr>
            <p:nvPr>
              <p:custDataLst>
                <p:tags r:id="rId11"/>
              </p:custDataLst>
            </p:nvPr>
          </p:nvSpPr>
          <p:spPr bwMode="auto">
            <a:xfrm flipV="1">
              <a:off x="6172200" y="31242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000"/>
            </a:p>
          </p:txBody>
        </p:sp>
        <p:sp>
          <p:nvSpPr>
            <p:cNvPr id="48" name="Rectangle 47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3048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1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49" name="Rectangle 48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3581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2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0" name="Rectangle 49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114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3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1" name="Rectangle 50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46482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4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2" name="Rectangle 51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1816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5</a:t>
              </a:r>
              <a:endParaRPr lang="en-US" sz="2000" dirty="0">
                <a:latin typeface="Times New Roman" pitchFamily="18" charset="0"/>
              </a:endParaRPr>
            </a:p>
          </p:txBody>
        </p:sp>
        <p:sp>
          <p:nvSpPr>
            <p:cNvPr id="53" name="Rectangle 52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7150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 dirty="0" smtClean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" name="Rectangle 53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2484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5" name="Rectangle 5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781800" y="3962400"/>
              <a:ext cx="533400" cy="53340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000">
                <a:latin typeface="Times New Roman" pitchFamily="18" charset="0"/>
              </a:endParaRPr>
            </a:p>
          </p:txBody>
        </p:sp>
        <p:sp>
          <p:nvSpPr>
            <p:cNvPr id="56" name="Line 24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 flipV="1">
              <a:off x="6324600" y="4495800"/>
              <a:ext cx="22860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6477000" y="2590800"/>
            <a:ext cx="228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Main array</a:t>
            </a:r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Auxiliary array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994448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a little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3352800"/>
          </a:xfrm>
        </p:spPr>
        <p:txBody>
          <a:bodyPr/>
          <a:lstStyle/>
          <a:p>
            <a:r>
              <a:rPr lang="en-US" dirty="0" smtClean="0"/>
              <a:t>If left-side finishes first, just stop the merge and copy back: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If right-side finishes first, copy dregs into right then copy back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17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8" name="Rectangle 1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4267200" y="1981200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828800" y="2743200"/>
            <a:ext cx="48768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0" name="Rectangle 20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410200" y="1981200"/>
            <a:ext cx="12954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1" name="Rectangle 22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828800" y="2743200"/>
            <a:ext cx="3581400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2" name="Line 23"/>
          <p:cNvSpPr>
            <a:spLocks noChangeShapeType="1"/>
          </p:cNvSpPr>
          <p:nvPr>
            <p:custDataLst>
              <p:tags r:id="rId6"/>
            </p:custDataLst>
          </p:nvPr>
        </p:nvSpPr>
        <p:spPr bwMode="auto">
          <a:xfrm flipV="1">
            <a:off x="41148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3" name="Line 24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V="1">
            <a:off x="5257800" y="3048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4" name="Line 25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 flipV="1">
            <a:off x="5181600" y="228600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7" name="AutoShape 3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429000" y="2362200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000"/>
          </a:p>
        </p:txBody>
      </p:sp>
      <p:sp>
        <p:nvSpPr>
          <p:cNvPr id="18" name="Text Box 3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743200" y="2286000"/>
            <a:ext cx="6976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copy</a:t>
            </a:r>
            <a:endParaRPr lang="en-US" sz="1400" dirty="0"/>
          </a:p>
        </p:txBody>
      </p:sp>
      <p:sp>
        <p:nvSpPr>
          <p:cNvPr id="19" name="Rectangle 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18811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4319587" y="4424363"/>
            <a:ext cx="24384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1881187" y="5186363"/>
            <a:ext cx="49530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862387" y="4424363"/>
            <a:ext cx="457200" cy="304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7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319587" y="4195763"/>
            <a:ext cx="0" cy="685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1881187" y="5186363"/>
            <a:ext cx="4403725" cy="3048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9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 flipV="1">
            <a:off x="36337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10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6056312" y="5502275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11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6529387" y="4729163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AutoShape 16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008312" y="4816475"/>
            <a:ext cx="152400" cy="304800"/>
          </a:xfrm>
          <a:prstGeom prst="up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utoShape 17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3998912" y="4054475"/>
            <a:ext cx="2514600" cy="457200"/>
          </a:xfrm>
          <a:custGeom>
            <a:avLst/>
            <a:gdLst>
              <a:gd name="T0" fmla="*/ 132601038 w 21600"/>
              <a:gd name="T1" fmla="*/ 21061 h 21600"/>
              <a:gd name="T2" fmla="*/ 8050446 w 21600"/>
              <a:gd name="T3" fmla="*/ 4838700 h 21600"/>
              <a:gd name="T4" fmla="*/ 134105374 w 21600"/>
              <a:gd name="T5" fmla="*/ 551074 h 21600"/>
              <a:gd name="T6" fmla="*/ 326094723 w 21600"/>
              <a:gd name="T7" fmla="*/ 3705648 h 21600"/>
              <a:gd name="T8" fmla="*/ 290599993 w 21600"/>
              <a:gd name="T9" fmla="*/ 5431895 h 21600"/>
              <a:gd name="T10" fmla="*/ 238380909 w 21600"/>
              <a:gd name="T11" fmla="*/ 425850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20241" y="9000"/>
                </a:moveTo>
                <a:cubicBezTo>
                  <a:pt x="19377" y="4467"/>
                  <a:pt x="15414" y="1188"/>
                  <a:pt x="10800" y="1188"/>
                </a:cubicBezTo>
                <a:cubicBezTo>
                  <a:pt x="5491" y="1188"/>
                  <a:pt x="1188" y="5491"/>
                  <a:pt x="1188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5984" y="0"/>
                  <a:pt x="20438" y="3684"/>
                  <a:pt x="21408" y="8777"/>
                </a:cubicBezTo>
                <a:lnTo>
                  <a:pt x="24061" y="8271"/>
                </a:lnTo>
                <a:lnTo>
                  <a:pt x="21442" y="12124"/>
                </a:lnTo>
                <a:lnTo>
                  <a:pt x="17589" y="9505"/>
                </a:lnTo>
                <a:lnTo>
                  <a:pt x="20241" y="900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18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6781800" y="4038600"/>
            <a:ext cx="63831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first</a:t>
            </a:r>
          </a:p>
        </p:txBody>
      </p:sp>
      <p:sp>
        <p:nvSpPr>
          <p:cNvPr id="34" name="Text Box 19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2057400" y="4800600"/>
            <a:ext cx="92525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/>
              <a:t>second</a:t>
            </a:r>
          </a:p>
        </p:txBody>
      </p:sp>
    </p:spTree>
    <p:extLst>
      <p:ext uri="{BB962C8B-B14F-4D97-AF65-F5344CB8AC3E}">
        <p14:creationId xmlns:p14="http://schemas.microsoft.com/office/powerpoint/2010/main" val="1900066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31" grpId="0" animBg="1"/>
      <p:bldP spid="32" grpId="0" animBg="1"/>
      <p:bldP spid="33" grpId="0"/>
      <p:bldP spid="3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details: Saving </a:t>
            </a:r>
            <a:r>
              <a:rPr lang="en-US" dirty="0"/>
              <a:t>S</a:t>
            </a:r>
            <a:r>
              <a:rPr lang="en-US" dirty="0" smtClean="0"/>
              <a:t>pace and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Simplest / Worst: 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(hi-lo)</a:t>
            </a:r>
            <a:r>
              <a:rPr lang="en-US" dirty="0" smtClean="0"/>
              <a:t> for every merge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Use a new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Better:</a:t>
            </a:r>
          </a:p>
          <a:p>
            <a:pPr>
              <a:buNone/>
            </a:pPr>
            <a:r>
              <a:rPr lang="en-US" dirty="0" smtClean="0"/>
              <a:t>	Reuse same auxiliary array of size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/>
              <a:t> for every merging stage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Best (but a little tricky):</a:t>
            </a:r>
          </a:p>
          <a:p>
            <a:pPr>
              <a:buNone/>
            </a:pPr>
            <a:r>
              <a:rPr lang="en-US" dirty="0" smtClean="0"/>
              <a:t>	Don’t copy back – at 2</a:t>
            </a:r>
            <a:r>
              <a:rPr lang="en-US" baseline="30000" dirty="0" smtClean="0"/>
              <a:t>nd</a:t>
            </a:r>
            <a:r>
              <a:rPr lang="en-US" dirty="0" smtClean="0"/>
              <a:t>, 4</a:t>
            </a:r>
            <a:r>
              <a:rPr lang="en-US" baseline="30000" dirty="0" smtClean="0"/>
              <a:t>th</a:t>
            </a:r>
            <a:r>
              <a:rPr lang="en-US" dirty="0" smtClean="0"/>
              <a:t>, 6</a:t>
            </a:r>
            <a:r>
              <a:rPr lang="en-US" baseline="30000" dirty="0" smtClean="0"/>
              <a:t>th</a:t>
            </a:r>
            <a:r>
              <a:rPr lang="en-US" dirty="0" smtClean="0"/>
              <a:t>, … merging stages, use the original array as the auxiliary array and vice-versa</a:t>
            </a:r>
          </a:p>
          <a:p>
            <a:pPr lvl="1"/>
            <a:r>
              <a:rPr lang="en-US" dirty="0" smtClean="0"/>
              <a:t>Need one copy at end if number of stages is odd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733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001000" cy="1143000"/>
          </a:xfrm>
        </p:spPr>
        <p:txBody>
          <a:bodyPr/>
          <a:lstStyle/>
          <a:p>
            <a:r>
              <a:rPr lang="en-US" dirty="0" smtClean="0"/>
              <a:t>Swapping Original / Auxiliary Array (“best”)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19800"/>
            <a:ext cx="7772400" cy="38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(Arguably easier to code up without recursion at all)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14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42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71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200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1428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57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885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2114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43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571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800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3028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257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486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3714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3943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514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0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971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Rectangle 21"/>
          <p:cNvSpPr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1428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2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1885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2343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800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Rectangle 25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57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Rectangle 26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3714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27"/>
          <p:cNvSpPr>
            <a:spLocks noChangeShapeType="1"/>
          </p:cNvSpPr>
          <p:nvPr>
            <p:custDataLst>
              <p:tags r:id="rId25"/>
            </p:custDataLst>
          </p:nvPr>
        </p:nvSpPr>
        <p:spPr bwMode="auto">
          <a:xfrm>
            <a:off x="590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28"/>
          <p:cNvSpPr>
            <a:spLocks noChangeShapeType="1"/>
          </p:cNvSpPr>
          <p:nvPr>
            <p:custDataLst>
              <p:tags r:id="rId26"/>
            </p:custDataLst>
          </p:nvPr>
        </p:nvSpPr>
        <p:spPr bwMode="auto">
          <a:xfrm flipH="1">
            <a:off x="742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Line 29"/>
          <p:cNvSpPr>
            <a:spLocks noChangeShapeType="1"/>
          </p:cNvSpPr>
          <p:nvPr>
            <p:custDataLst>
              <p:tags r:id="rId27"/>
            </p:custDataLst>
          </p:nvPr>
        </p:nvSpPr>
        <p:spPr bwMode="auto">
          <a:xfrm>
            <a:off x="1047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Line 30"/>
          <p:cNvSpPr>
            <a:spLocks noChangeShapeType="1"/>
          </p:cNvSpPr>
          <p:nvPr>
            <p:custDataLst>
              <p:tags r:id="rId28"/>
            </p:custDataLst>
          </p:nvPr>
        </p:nvSpPr>
        <p:spPr bwMode="auto">
          <a:xfrm flipH="1">
            <a:off x="1200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Line 31"/>
          <p:cNvSpPr>
            <a:spLocks noChangeShapeType="1"/>
          </p:cNvSpPr>
          <p:nvPr>
            <p:custDataLst>
              <p:tags r:id="rId29"/>
            </p:custDataLst>
          </p:nvPr>
        </p:nvSpPr>
        <p:spPr bwMode="auto">
          <a:xfrm>
            <a:off x="1504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Line 32"/>
          <p:cNvSpPr>
            <a:spLocks noChangeShapeType="1"/>
          </p:cNvSpPr>
          <p:nvPr>
            <p:custDataLst>
              <p:tags r:id="rId30"/>
            </p:custDataLst>
          </p:nvPr>
        </p:nvSpPr>
        <p:spPr bwMode="auto">
          <a:xfrm flipH="1">
            <a:off x="1657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Line 33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1962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Line 34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>
            <a:off x="2114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Line 35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2419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Line 36"/>
          <p:cNvSpPr>
            <a:spLocks noChangeShapeType="1"/>
          </p:cNvSpPr>
          <p:nvPr>
            <p:custDataLst>
              <p:tags r:id="rId34"/>
            </p:custDataLst>
          </p:nvPr>
        </p:nvSpPr>
        <p:spPr bwMode="auto">
          <a:xfrm flipH="1">
            <a:off x="2571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Line 37"/>
          <p:cNvSpPr>
            <a:spLocks noChangeShapeType="1"/>
          </p:cNvSpPr>
          <p:nvPr>
            <p:custDataLst>
              <p:tags r:id="rId35"/>
            </p:custDataLst>
          </p:nvPr>
        </p:nvSpPr>
        <p:spPr bwMode="auto">
          <a:xfrm>
            <a:off x="2876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38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3028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9"/>
          <p:cNvSpPr>
            <a:spLocks noChangeShapeType="1"/>
          </p:cNvSpPr>
          <p:nvPr>
            <p:custDataLst>
              <p:tags r:id="rId37"/>
            </p:custDataLst>
          </p:nvPr>
        </p:nvSpPr>
        <p:spPr bwMode="auto">
          <a:xfrm>
            <a:off x="3333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40"/>
          <p:cNvSpPr>
            <a:spLocks noChangeShapeType="1"/>
          </p:cNvSpPr>
          <p:nvPr>
            <p:custDataLst>
              <p:tags r:id="rId38"/>
            </p:custDataLst>
          </p:nvPr>
        </p:nvSpPr>
        <p:spPr bwMode="auto">
          <a:xfrm flipH="1">
            <a:off x="3486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41"/>
          <p:cNvSpPr>
            <a:spLocks noChangeShapeType="1"/>
          </p:cNvSpPr>
          <p:nvPr>
            <p:custDataLst>
              <p:tags r:id="rId39"/>
            </p:custDataLst>
          </p:nvPr>
        </p:nvSpPr>
        <p:spPr bwMode="auto">
          <a:xfrm>
            <a:off x="3790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42"/>
          <p:cNvSpPr>
            <a:spLocks noChangeShapeType="1"/>
          </p:cNvSpPr>
          <p:nvPr>
            <p:custDataLst>
              <p:tags r:id="rId40"/>
            </p:custDataLst>
          </p:nvPr>
        </p:nvSpPr>
        <p:spPr bwMode="auto">
          <a:xfrm flipH="1">
            <a:off x="3943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Rectangle 43"/>
          <p:cNvSpPr>
            <a:spLocks noChangeArrowheads="1"/>
          </p:cNvSpPr>
          <p:nvPr>
            <p:custDataLst>
              <p:tags r:id="rId41"/>
            </p:custDataLst>
          </p:nvPr>
        </p:nvSpPr>
        <p:spPr bwMode="auto">
          <a:xfrm>
            <a:off x="514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Rectangle 44"/>
          <p:cNvSpPr>
            <a:spLocks noChangeArrowheads="1"/>
          </p:cNvSpPr>
          <p:nvPr>
            <p:custDataLst>
              <p:tags r:id="rId42"/>
            </p:custDataLst>
          </p:nvPr>
        </p:nvSpPr>
        <p:spPr bwMode="auto">
          <a:xfrm>
            <a:off x="1428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Rectangle 45"/>
          <p:cNvSpPr>
            <a:spLocks noChangeArrowheads="1"/>
          </p:cNvSpPr>
          <p:nvPr>
            <p:custDataLst>
              <p:tags r:id="rId43"/>
            </p:custDataLst>
          </p:nvPr>
        </p:nvSpPr>
        <p:spPr bwMode="auto">
          <a:xfrm>
            <a:off x="2343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Rectangle 46"/>
          <p:cNvSpPr>
            <a:spLocks noChangeArrowheads="1"/>
          </p:cNvSpPr>
          <p:nvPr>
            <p:custDataLst>
              <p:tags r:id="rId44"/>
            </p:custDataLst>
          </p:nvPr>
        </p:nvSpPr>
        <p:spPr bwMode="auto">
          <a:xfrm>
            <a:off x="32575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7"/>
          <p:cNvSpPr>
            <a:spLocks noChangeShapeType="1"/>
          </p:cNvSpPr>
          <p:nvPr>
            <p:custDataLst>
              <p:tags r:id="rId45"/>
            </p:custDataLst>
          </p:nvPr>
        </p:nvSpPr>
        <p:spPr bwMode="auto">
          <a:xfrm>
            <a:off x="742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48"/>
          <p:cNvSpPr>
            <a:spLocks noChangeShapeType="1"/>
          </p:cNvSpPr>
          <p:nvPr>
            <p:custDataLst>
              <p:tags r:id="rId46"/>
            </p:custDataLst>
          </p:nvPr>
        </p:nvSpPr>
        <p:spPr bwMode="auto">
          <a:xfrm flipH="1">
            <a:off x="1123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49"/>
          <p:cNvSpPr>
            <a:spLocks noChangeShapeType="1"/>
          </p:cNvSpPr>
          <p:nvPr>
            <p:custDataLst>
              <p:tags r:id="rId47"/>
            </p:custDataLst>
          </p:nvPr>
        </p:nvSpPr>
        <p:spPr bwMode="auto">
          <a:xfrm>
            <a:off x="16573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50"/>
          <p:cNvSpPr>
            <a:spLocks noChangeShapeType="1"/>
          </p:cNvSpPr>
          <p:nvPr>
            <p:custDataLst>
              <p:tags r:id="rId48"/>
            </p:custDataLst>
          </p:nvPr>
        </p:nvSpPr>
        <p:spPr bwMode="auto">
          <a:xfrm flipH="1">
            <a:off x="20383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51"/>
          <p:cNvSpPr>
            <a:spLocks noChangeShapeType="1"/>
          </p:cNvSpPr>
          <p:nvPr>
            <p:custDataLst>
              <p:tags r:id="rId49"/>
            </p:custDataLst>
          </p:nvPr>
        </p:nvSpPr>
        <p:spPr bwMode="auto">
          <a:xfrm>
            <a:off x="2495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52"/>
          <p:cNvSpPr>
            <a:spLocks noChangeShapeType="1"/>
          </p:cNvSpPr>
          <p:nvPr>
            <p:custDataLst>
              <p:tags r:id="rId50"/>
            </p:custDataLst>
          </p:nvPr>
        </p:nvSpPr>
        <p:spPr bwMode="auto">
          <a:xfrm flipH="1">
            <a:off x="2876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53"/>
          <p:cNvSpPr>
            <a:spLocks noChangeShapeType="1"/>
          </p:cNvSpPr>
          <p:nvPr>
            <p:custDataLst>
              <p:tags r:id="rId51"/>
            </p:custDataLst>
          </p:nvPr>
        </p:nvSpPr>
        <p:spPr bwMode="auto">
          <a:xfrm>
            <a:off x="3409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54"/>
          <p:cNvSpPr>
            <a:spLocks noChangeShapeType="1"/>
          </p:cNvSpPr>
          <p:nvPr>
            <p:custDataLst>
              <p:tags r:id="rId52"/>
            </p:custDataLst>
          </p:nvPr>
        </p:nvSpPr>
        <p:spPr bwMode="auto">
          <a:xfrm flipH="1">
            <a:off x="3790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5"/>
          <p:cNvSpPr>
            <a:spLocks noChangeArrowheads="1"/>
          </p:cNvSpPr>
          <p:nvPr>
            <p:custDataLst>
              <p:tags r:id="rId53"/>
            </p:custDataLst>
          </p:nvPr>
        </p:nvSpPr>
        <p:spPr bwMode="auto">
          <a:xfrm>
            <a:off x="5143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6"/>
          <p:cNvSpPr>
            <a:spLocks noChangeArrowheads="1"/>
          </p:cNvSpPr>
          <p:nvPr>
            <p:custDataLst>
              <p:tags r:id="rId54"/>
            </p:custDataLst>
          </p:nvPr>
        </p:nvSpPr>
        <p:spPr bwMode="auto">
          <a:xfrm>
            <a:off x="23431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57"/>
          <p:cNvSpPr>
            <a:spLocks noChangeShapeType="1"/>
          </p:cNvSpPr>
          <p:nvPr>
            <p:custDataLst>
              <p:tags r:id="rId55"/>
            </p:custDataLst>
          </p:nvPr>
        </p:nvSpPr>
        <p:spPr bwMode="auto">
          <a:xfrm>
            <a:off x="9715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58"/>
          <p:cNvSpPr>
            <a:spLocks noChangeShapeType="1"/>
          </p:cNvSpPr>
          <p:nvPr>
            <p:custDataLst>
              <p:tags r:id="rId56"/>
            </p:custDataLst>
          </p:nvPr>
        </p:nvSpPr>
        <p:spPr bwMode="auto">
          <a:xfrm flipH="1">
            <a:off x="17335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59"/>
          <p:cNvSpPr>
            <a:spLocks noChangeShapeType="1"/>
          </p:cNvSpPr>
          <p:nvPr>
            <p:custDataLst>
              <p:tags r:id="rId57"/>
            </p:custDataLst>
          </p:nvPr>
        </p:nvSpPr>
        <p:spPr bwMode="auto">
          <a:xfrm>
            <a:off x="28003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60"/>
          <p:cNvSpPr>
            <a:spLocks noChangeShapeType="1"/>
          </p:cNvSpPr>
          <p:nvPr>
            <p:custDataLst>
              <p:tags r:id="rId58"/>
            </p:custDataLst>
          </p:nvPr>
        </p:nvSpPr>
        <p:spPr bwMode="auto">
          <a:xfrm flipH="1">
            <a:off x="35623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Rectangle 61"/>
          <p:cNvSpPr>
            <a:spLocks noChangeArrowheads="1"/>
          </p:cNvSpPr>
          <p:nvPr>
            <p:custDataLst>
              <p:tags r:id="rId59"/>
            </p:custDataLst>
          </p:nvPr>
        </p:nvSpPr>
        <p:spPr bwMode="auto">
          <a:xfrm>
            <a:off x="5143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Line 62"/>
          <p:cNvSpPr>
            <a:spLocks noChangeShapeType="1"/>
          </p:cNvSpPr>
          <p:nvPr>
            <p:custDataLst>
              <p:tags r:id="rId60"/>
            </p:custDataLst>
          </p:nvPr>
        </p:nvSpPr>
        <p:spPr bwMode="auto">
          <a:xfrm>
            <a:off x="14287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Line 63"/>
          <p:cNvSpPr>
            <a:spLocks noChangeShapeType="1"/>
          </p:cNvSpPr>
          <p:nvPr>
            <p:custDataLst>
              <p:tags r:id="rId61"/>
            </p:custDataLst>
          </p:nvPr>
        </p:nvSpPr>
        <p:spPr bwMode="auto">
          <a:xfrm flipH="1">
            <a:off x="30289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Text Box 64"/>
          <p:cNvSpPr txBox="1">
            <a:spLocks noChangeArrowheads="1"/>
          </p:cNvSpPr>
          <p:nvPr>
            <p:custDataLst>
              <p:tags r:id="rId62"/>
            </p:custDataLst>
          </p:nvPr>
        </p:nvSpPr>
        <p:spPr bwMode="auto">
          <a:xfrm>
            <a:off x="7829550" y="2514600"/>
            <a:ext cx="1314450" cy="253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Merge by 1</a:t>
            </a:r>
          </a:p>
          <a:p>
            <a:endParaRPr lang="en-US" sz="1600"/>
          </a:p>
          <a:p>
            <a:r>
              <a:rPr lang="en-US" sz="1600"/>
              <a:t>Merge by 2</a:t>
            </a:r>
          </a:p>
          <a:p>
            <a:endParaRPr lang="en-US" sz="1600"/>
          </a:p>
          <a:p>
            <a:r>
              <a:rPr lang="en-US" sz="1600"/>
              <a:t>Merge by 4</a:t>
            </a:r>
          </a:p>
          <a:p>
            <a:endParaRPr lang="en-US" sz="1600"/>
          </a:p>
          <a:p>
            <a:r>
              <a:rPr lang="en-US" sz="1600"/>
              <a:t>Merge by 8</a:t>
            </a:r>
          </a:p>
          <a:p>
            <a:endParaRPr lang="en-US" sz="1600"/>
          </a:p>
          <a:p>
            <a:r>
              <a:rPr lang="en-US" sz="1600"/>
              <a:t>Merge by 16</a:t>
            </a:r>
          </a:p>
          <a:p>
            <a:endParaRPr lang="en-US" sz="1600"/>
          </a:p>
        </p:txBody>
      </p:sp>
      <p:sp>
        <p:nvSpPr>
          <p:cNvPr id="69" name="Rectangle 65"/>
          <p:cNvSpPr>
            <a:spLocks noChangeArrowheads="1"/>
          </p:cNvSpPr>
          <p:nvPr>
            <p:custDataLst>
              <p:tags r:id="rId63"/>
            </p:custDataLst>
          </p:nvPr>
        </p:nvSpPr>
        <p:spPr bwMode="auto">
          <a:xfrm>
            <a:off x="4171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Rectangle 66"/>
          <p:cNvSpPr>
            <a:spLocks noChangeArrowheads="1"/>
          </p:cNvSpPr>
          <p:nvPr>
            <p:custDataLst>
              <p:tags r:id="rId64"/>
            </p:custDataLst>
          </p:nvPr>
        </p:nvSpPr>
        <p:spPr bwMode="auto">
          <a:xfrm>
            <a:off x="4400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67"/>
          <p:cNvSpPr>
            <a:spLocks noChangeArrowheads="1"/>
          </p:cNvSpPr>
          <p:nvPr>
            <p:custDataLst>
              <p:tags r:id="rId65"/>
            </p:custDataLst>
          </p:nvPr>
        </p:nvSpPr>
        <p:spPr bwMode="auto">
          <a:xfrm>
            <a:off x="4629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68"/>
          <p:cNvSpPr>
            <a:spLocks noChangeArrowheads="1"/>
          </p:cNvSpPr>
          <p:nvPr>
            <p:custDataLst>
              <p:tags r:id="rId66"/>
            </p:custDataLst>
          </p:nvPr>
        </p:nvSpPr>
        <p:spPr bwMode="auto">
          <a:xfrm>
            <a:off x="4857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69"/>
          <p:cNvSpPr>
            <a:spLocks noChangeArrowheads="1"/>
          </p:cNvSpPr>
          <p:nvPr>
            <p:custDataLst>
              <p:tags r:id="rId67"/>
            </p:custDataLst>
          </p:nvPr>
        </p:nvSpPr>
        <p:spPr bwMode="auto">
          <a:xfrm>
            <a:off x="5086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Rectangle 70"/>
          <p:cNvSpPr>
            <a:spLocks noChangeArrowheads="1"/>
          </p:cNvSpPr>
          <p:nvPr>
            <p:custDataLst>
              <p:tags r:id="rId68"/>
            </p:custDataLst>
          </p:nvPr>
        </p:nvSpPr>
        <p:spPr bwMode="auto">
          <a:xfrm>
            <a:off x="5314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Rectangle 71"/>
          <p:cNvSpPr>
            <a:spLocks noChangeArrowheads="1"/>
          </p:cNvSpPr>
          <p:nvPr>
            <p:custDataLst>
              <p:tags r:id="rId69"/>
            </p:custDataLst>
          </p:nvPr>
        </p:nvSpPr>
        <p:spPr bwMode="auto">
          <a:xfrm>
            <a:off x="5543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Rectangle 72"/>
          <p:cNvSpPr>
            <a:spLocks noChangeArrowheads="1"/>
          </p:cNvSpPr>
          <p:nvPr>
            <p:custDataLst>
              <p:tags r:id="rId70"/>
            </p:custDataLst>
          </p:nvPr>
        </p:nvSpPr>
        <p:spPr bwMode="auto">
          <a:xfrm>
            <a:off x="5772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Rectangle 73"/>
          <p:cNvSpPr>
            <a:spLocks noChangeArrowheads="1"/>
          </p:cNvSpPr>
          <p:nvPr>
            <p:custDataLst>
              <p:tags r:id="rId71"/>
            </p:custDataLst>
          </p:nvPr>
        </p:nvSpPr>
        <p:spPr bwMode="auto">
          <a:xfrm>
            <a:off x="6000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Rectangle 74"/>
          <p:cNvSpPr>
            <a:spLocks noChangeArrowheads="1"/>
          </p:cNvSpPr>
          <p:nvPr>
            <p:custDataLst>
              <p:tags r:id="rId72"/>
            </p:custDataLst>
          </p:nvPr>
        </p:nvSpPr>
        <p:spPr bwMode="auto">
          <a:xfrm>
            <a:off x="6229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Rectangle 75"/>
          <p:cNvSpPr>
            <a:spLocks noChangeArrowheads="1"/>
          </p:cNvSpPr>
          <p:nvPr>
            <p:custDataLst>
              <p:tags r:id="rId73"/>
            </p:custDataLst>
          </p:nvPr>
        </p:nvSpPr>
        <p:spPr bwMode="auto">
          <a:xfrm>
            <a:off x="6457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Rectangle 76"/>
          <p:cNvSpPr>
            <a:spLocks noChangeArrowheads="1"/>
          </p:cNvSpPr>
          <p:nvPr>
            <p:custDataLst>
              <p:tags r:id="rId74"/>
            </p:custDataLst>
          </p:nvPr>
        </p:nvSpPr>
        <p:spPr bwMode="auto">
          <a:xfrm>
            <a:off x="66865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Rectangle 77"/>
          <p:cNvSpPr>
            <a:spLocks noChangeArrowheads="1"/>
          </p:cNvSpPr>
          <p:nvPr>
            <p:custDataLst>
              <p:tags r:id="rId75"/>
            </p:custDataLst>
          </p:nvPr>
        </p:nvSpPr>
        <p:spPr bwMode="auto">
          <a:xfrm>
            <a:off x="69151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Rectangle 78"/>
          <p:cNvSpPr>
            <a:spLocks noChangeArrowheads="1"/>
          </p:cNvSpPr>
          <p:nvPr>
            <p:custDataLst>
              <p:tags r:id="rId76"/>
            </p:custDataLst>
          </p:nvPr>
        </p:nvSpPr>
        <p:spPr bwMode="auto">
          <a:xfrm>
            <a:off x="71437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Rectangle 79"/>
          <p:cNvSpPr>
            <a:spLocks noChangeArrowheads="1"/>
          </p:cNvSpPr>
          <p:nvPr>
            <p:custDataLst>
              <p:tags r:id="rId77"/>
            </p:custDataLst>
          </p:nvPr>
        </p:nvSpPr>
        <p:spPr bwMode="auto">
          <a:xfrm>
            <a:off x="73723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80"/>
          <p:cNvSpPr>
            <a:spLocks noChangeArrowheads="1"/>
          </p:cNvSpPr>
          <p:nvPr>
            <p:custDataLst>
              <p:tags r:id="rId78"/>
            </p:custDataLst>
          </p:nvPr>
        </p:nvSpPr>
        <p:spPr bwMode="auto">
          <a:xfrm>
            <a:off x="7600950" y="2286000"/>
            <a:ext cx="228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81"/>
          <p:cNvSpPr>
            <a:spLocks noChangeArrowheads="1"/>
          </p:cNvSpPr>
          <p:nvPr>
            <p:custDataLst>
              <p:tags r:id="rId79"/>
            </p:custDataLst>
          </p:nvPr>
        </p:nvSpPr>
        <p:spPr bwMode="auto">
          <a:xfrm>
            <a:off x="4171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82"/>
          <p:cNvSpPr>
            <a:spLocks noChangeArrowheads="1"/>
          </p:cNvSpPr>
          <p:nvPr>
            <p:custDataLst>
              <p:tags r:id="rId80"/>
            </p:custDataLst>
          </p:nvPr>
        </p:nvSpPr>
        <p:spPr bwMode="auto">
          <a:xfrm>
            <a:off x="4629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83"/>
          <p:cNvSpPr>
            <a:spLocks noChangeArrowheads="1"/>
          </p:cNvSpPr>
          <p:nvPr>
            <p:custDataLst>
              <p:tags r:id="rId81"/>
            </p:custDataLst>
          </p:nvPr>
        </p:nvSpPr>
        <p:spPr bwMode="auto">
          <a:xfrm>
            <a:off x="5086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>
            <p:custDataLst>
              <p:tags r:id="rId82"/>
            </p:custDataLst>
          </p:nvPr>
        </p:nvSpPr>
        <p:spPr bwMode="auto">
          <a:xfrm>
            <a:off x="55435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85"/>
          <p:cNvSpPr>
            <a:spLocks noChangeArrowheads="1"/>
          </p:cNvSpPr>
          <p:nvPr>
            <p:custDataLst>
              <p:tags r:id="rId83"/>
            </p:custDataLst>
          </p:nvPr>
        </p:nvSpPr>
        <p:spPr bwMode="auto">
          <a:xfrm>
            <a:off x="60007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86"/>
          <p:cNvSpPr>
            <a:spLocks noChangeArrowheads="1"/>
          </p:cNvSpPr>
          <p:nvPr>
            <p:custDataLst>
              <p:tags r:id="rId84"/>
            </p:custDataLst>
          </p:nvPr>
        </p:nvSpPr>
        <p:spPr bwMode="auto">
          <a:xfrm>
            <a:off x="64579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Rectangle 87"/>
          <p:cNvSpPr>
            <a:spLocks noChangeArrowheads="1"/>
          </p:cNvSpPr>
          <p:nvPr>
            <p:custDataLst>
              <p:tags r:id="rId85"/>
            </p:custDataLst>
          </p:nvPr>
        </p:nvSpPr>
        <p:spPr bwMode="auto">
          <a:xfrm>
            <a:off x="69151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Rectangle 88"/>
          <p:cNvSpPr>
            <a:spLocks noChangeArrowheads="1"/>
          </p:cNvSpPr>
          <p:nvPr>
            <p:custDataLst>
              <p:tags r:id="rId86"/>
            </p:custDataLst>
          </p:nvPr>
        </p:nvSpPr>
        <p:spPr bwMode="auto">
          <a:xfrm>
            <a:off x="7372350" y="2819400"/>
            <a:ext cx="457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" name="Line 89"/>
          <p:cNvSpPr>
            <a:spLocks noChangeShapeType="1"/>
          </p:cNvSpPr>
          <p:nvPr>
            <p:custDataLst>
              <p:tags r:id="rId87"/>
            </p:custDataLst>
          </p:nvPr>
        </p:nvSpPr>
        <p:spPr bwMode="auto">
          <a:xfrm>
            <a:off x="4248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4" name="Line 90"/>
          <p:cNvSpPr>
            <a:spLocks noChangeShapeType="1"/>
          </p:cNvSpPr>
          <p:nvPr>
            <p:custDataLst>
              <p:tags r:id="rId88"/>
            </p:custDataLst>
          </p:nvPr>
        </p:nvSpPr>
        <p:spPr bwMode="auto">
          <a:xfrm flipH="1">
            <a:off x="4400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" name="Line 91"/>
          <p:cNvSpPr>
            <a:spLocks noChangeShapeType="1"/>
          </p:cNvSpPr>
          <p:nvPr>
            <p:custDataLst>
              <p:tags r:id="rId89"/>
            </p:custDataLst>
          </p:nvPr>
        </p:nvSpPr>
        <p:spPr bwMode="auto">
          <a:xfrm>
            <a:off x="4705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>
            <p:custDataLst>
              <p:tags r:id="rId90"/>
            </p:custDataLst>
          </p:nvPr>
        </p:nvSpPr>
        <p:spPr bwMode="auto">
          <a:xfrm flipH="1">
            <a:off x="4857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Line 93"/>
          <p:cNvSpPr>
            <a:spLocks noChangeShapeType="1"/>
          </p:cNvSpPr>
          <p:nvPr>
            <p:custDataLst>
              <p:tags r:id="rId91"/>
            </p:custDataLst>
          </p:nvPr>
        </p:nvSpPr>
        <p:spPr bwMode="auto">
          <a:xfrm>
            <a:off x="5162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>
            <p:custDataLst>
              <p:tags r:id="rId92"/>
            </p:custDataLst>
          </p:nvPr>
        </p:nvSpPr>
        <p:spPr bwMode="auto">
          <a:xfrm flipH="1">
            <a:off x="5314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5"/>
          <p:cNvSpPr>
            <a:spLocks noChangeShapeType="1"/>
          </p:cNvSpPr>
          <p:nvPr>
            <p:custDataLst>
              <p:tags r:id="rId93"/>
            </p:custDataLst>
          </p:nvPr>
        </p:nvSpPr>
        <p:spPr bwMode="auto">
          <a:xfrm>
            <a:off x="56197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>
            <p:custDataLst>
              <p:tags r:id="rId94"/>
            </p:custDataLst>
          </p:nvPr>
        </p:nvSpPr>
        <p:spPr bwMode="auto">
          <a:xfrm flipH="1">
            <a:off x="57721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Line 97"/>
          <p:cNvSpPr>
            <a:spLocks noChangeShapeType="1"/>
          </p:cNvSpPr>
          <p:nvPr>
            <p:custDataLst>
              <p:tags r:id="rId95"/>
            </p:custDataLst>
          </p:nvPr>
        </p:nvSpPr>
        <p:spPr bwMode="auto">
          <a:xfrm>
            <a:off x="60769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>
            <p:custDataLst>
              <p:tags r:id="rId96"/>
            </p:custDataLst>
          </p:nvPr>
        </p:nvSpPr>
        <p:spPr bwMode="auto">
          <a:xfrm flipH="1">
            <a:off x="62293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" name="Line 99"/>
          <p:cNvSpPr>
            <a:spLocks noChangeShapeType="1"/>
          </p:cNvSpPr>
          <p:nvPr>
            <p:custDataLst>
              <p:tags r:id="rId97"/>
            </p:custDataLst>
          </p:nvPr>
        </p:nvSpPr>
        <p:spPr bwMode="auto">
          <a:xfrm>
            <a:off x="65341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" name="Line 100"/>
          <p:cNvSpPr>
            <a:spLocks noChangeShapeType="1"/>
          </p:cNvSpPr>
          <p:nvPr>
            <p:custDataLst>
              <p:tags r:id="rId98"/>
            </p:custDataLst>
          </p:nvPr>
        </p:nvSpPr>
        <p:spPr bwMode="auto">
          <a:xfrm flipH="1">
            <a:off x="66865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" name="Line 101"/>
          <p:cNvSpPr>
            <a:spLocks noChangeShapeType="1"/>
          </p:cNvSpPr>
          <p:nvPr>
            <p:custDataLst>
              <p:tags r:id="rId99"/>
            </p:custDataLst>
          </p:nvPr>
        </p:nvSpPr>
        <p:spPr bwMode="auto">
          <a:xfrm>
            <a:off x="69913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" name="Line 102"/>
          <p:cNvSpPr>
            <a:spLocks noChangeShapeType="1"/>
          </p:cNvSpPr>
          <p:nvPr>
            <p:custDataLst>
              <p:tags r:id="rId100"/>
            </p:custDataLst>
          </p:nvPr>
        </p:nvSpPr>
        <p:spPr bwMode="auto">
          <a:xfrm flipH="1">
            <a:off x="71437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Line 103"/>
          <p:cNvSpPr>
            <a:spLocks noChangeShapeType="1"/>
          </p:cNvSpPr>
          <p:nvPr>
            <p:custDataLst>
              <p:tags r:id="rId101"/>
            </p:custDataLst>
          </p:nvPr>
        </p:nvSpPr>
        <p:spPr bwMode="auto">
          <a:xfrm>
            <a:off x="7448550" y="25146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Line 104"/>
          <p:cNvSpPr>
            <a:spLocks noChangeShapeType="1"/>
          </p:cNvSpPr>
          <p:nvPr>
            <p:custDataLst>
              <p:tags r:id="rId102"/>
            </p:custDataLst>
          </p:nvPr>
        </p:nvSpPr>
        <p:spPr bwMode="auto">
          <a:xfrm flipH="1">
            <a:off x="7600950" y="25146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Rectangle 105"/>
          <p:cNvSpPr>
            <a:spLocks noChangeArrowheads="1"/>
          </p:cNvSpPr>
          <p:nvPr>
            <p:custDataLst>
              <p:tags r:id="rId103"/>
            </p:custDataLst>
          </p:nvPr>
        </p:nvSpPr>
        <p:spPr bwMode="auto">
          <a:xfrm>
            <a:off x="41719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Rectangle 106"/>
          <p:cNvSpPr>
            <a:spLocks noChangeArrowheads="1"/>
          </p:cNvSpPr>
          <p:nvPr>
            <p:custDataLst>
              <p:tags r:id="rId104"/>
            </p:custDataLst>
          </p:nvPr>
        </p:nvSpPr>
        <p:spPr bwMode="auto">
          <a:xfrm>
            <a:off x="50863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07"/>
          <p:cNvSpPr>
            <a:spLocks noChangeArrowheads="1"/>
          </p:cNvSpPr>
          <p:nvPr>
            <p:custDataLst>
              <p:tags r:id="rId105"/>
            </p:custDataLst>
          </p:nvPr>
        </p:nvSpPr>
        <p:spPr bwMode="auto">
          <a:xfrm>
            <a:off x="60007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" name="Rectangle 108"/>
          <p:cNvSpPr>
            <a:spLocks noChangeArrowheads="1"/>
          </p:cNvSpPr>
          <p:nvPr>
            <p:custDataLst>
              <p:tags r:id="rId106"/>
            </p:custDataLst>
          </p:nvPr>
        </p:nvSpPr>
        <p:spPr bwMode="auto">
          <a:xfrm>
            <a:off x="6915150" y="3352800"/>
            <a:ext cx="9144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3" name="Line 109"/>
          <p:cNvSpPr>
            <a:spLocks noChangeShapeType="1"/>
          </p:cNvSpPr>
          <p:nvPr>
            <p:custDataLst>
              <p:tags r:id="rId107"/>
            </p:custDataLst>
          </p:nvPr>
        </p:nvSpPr>
        <p:spPr bwMode="auto">
          <a:xfrm>
            <a:off x="4400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4" name="Line 110"/>
          <p:cNvSpPr>
            <a:spLocks noChangeShapeType="1"/>
          </p:cNvSpPr>
          <p:nvPr>
            <p:custDataLst>
              <p:tags r:id="rId108"/>
            </p:custDataLst>
          </p:nvPr>
        </p:nvSpPr>
        <p:spPr bwMode="auto">
          <a:xfrm flipH="1">
            <a:off x="4781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5" name="Line 111"/>
          <p:cNvSpPr>
            <a:spLocks noChangeShapeType="1"/>
          </p:cNvSpPr>
          <p:nvPr>
            <p:custDataLst>
              <p:tags r:id="rId109"/>
            </p:custDataLst>
          </p:nvPr>
        </p:nvSpPr>
        <p:spPr bwMode="auto">
          <a:xfrm>
            <a:off x="53149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6" name="Line 112"/>
          <p:cNvSpPr>
            <a:spLocks noChangeShapeType="1"/>
          </p:cNvSpPr>
          <p:nvPr>
            <p:custDataLst>
              <p:tags r:id="rId110"/>
            </p:custDataLst>
          </p:nvPr>
        </p:nvSpPr>
        <p:spPr bwMode="auto">
          <a:xfrm flipH="1">
            <a:off x="56959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113"/>
          <p:cNvSpPr>
            <a:spLocks noChangeShapeType="1"/>
          </p:cNvSpPr>
          <p:nvPr>
            <p:custDataLst>
              <p:tags r:id="rId111"/>
            </p:custDataLst>
          </p:nvPr>
        </p:nvSpPr>
        <p:spPr bwMode="auto">
          <a:xfrm>
            <a:off x="61531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8" name="Line 114"/>
          <p:cNvSpPr>
            <a:spLocks noChangeShapeType="1"/>
          </p:cNvSpPr>
          <p:nvPr>
            <p:custDataLst>
              <p:tags r:id="rId112"/>
            </p:custDataLst>
          </p:nvPr>
        </p:nvSpPr>
        <p:spPr bwMode="auto">
          <a:xfrm flipH="1">
            <a:off x="65341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115"/>
          <p:cNvSpPr>
            <a:spLocks noChangeShapeType="1"/>
          </p:cNvSpPr>
          <p:nvPr>
            <p:custDataLst>
              <p:tags r:id="rId113"/>
            </p:custDataLst>
          </p:nvPr>
        </p:nvSpPr>
        <p:spPr bwMode="auto">
          <a:xfrm>
            <a:off x="7067550" y="30480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0" name="Line 116"/>
          <p:cNvSpPr>
            <a:spLocks noChangeShapeType="1"/>
          </p:cNvSpPr>
          <p:nvPr>
            <p:custDataLst>
              <p:tags r:id="rId114"/>
            </p:custDataLst>
          </p:nvPr>
        </p:nvSpPr>
        <p:spPr bwMode="auto">
          <a:xfrm flipH="1">
            <a:off x="7448550" y="30480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1" name="Rectangle 117"/>
          <p:cNvSpPr>
            <a:spLocks noChangeArrowheads="1"/>
          </p:cNvSpPr>
          <p:nvPr>
            <p:custDataLst>
              <p:tags r:id="rId115"/>
            </p:custDataLst>
          </p:nvPr>
        </p:nvSpPr>
        <p:spPr bwMode="auto">
          <a:xfrm>
            <a:off x="41719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" name="Rectangle 118"/>
          <p:cNvSpPr>
            <a:spLocks noChangeArrowheads="1"/>
          </p:cNvSpPr>
          <p:nvPr>
            <p:custDataLst>
              <p:tags r:id="rId116"/>
            </p:custDataLst>
          </p:nvPr>
        </p:nvSpPr>
        <p:spPr bwMode="auto">
          <a:xfrm>
            <a:off x="6000750" y="3886200"/>
            <a:ext cx="18288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" name="Line 119"/>
          <p:cNvSpPr>
            <a:spLocks noChangeShapeType="1"/>
          </p:cNvSpPr>
          <p:nvPr>
            <p:custDataLst>
              <p:tags r:id="rId117"/>
            </p:custDataLst>
          </p:nvPr>
        </p:nvSpPr>
        <p:spPr bwMode="auto">
          <a:xfrm>
            <a:off x="46291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4" name="Line 120"/>
          <p:cNvSpPr>
            <a:spLocks noChangeShapeType="1"/>
          </p:cNvSpPr>
          <p:nvPr>
            <p:custDataLst>
              <p:tags r:id="rId118"/>
            </p:custDataLst>
          </p:nvPr>
        </p:nvSpPr>
        <p:spPr bwMode="auto">
          <a:xfrm flipH="1">
            <a:off x="53911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5" name="Line 121"/>
          <p:cNvSpPr>
            <a:spLocks noChangeShapeType="1"/>
          </p:cNvSpPr>
          <p:nvPr>
            <p:custDataLst>
              <p:tags r:id="rId119"/>
            </p:custDataLst>
          </p:nvPr>
        </p:nvSpPr>
        <p:spPr bwMode="auto">
          <a:xfrm>
            <a:off x="6457950" y="35814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6" name="Line 122"/>
          <p:cNvSpPr>
            <a:spLocks noChangeShapeType="1"/>
          </p:cNvSpPr>
          <p:nvPr>
            <p:custDataLst>
              <p:tags r:id="rId120"/>
            </p:custDataLst>
          </p:nvPr>
        </p:nvSpPr>
        <p:spPr bwMode="auto">
          <a:xfrm flipH="1">
            <a:off x="7219950" y="35814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7" name="Rectangle 123"/>
          <p:cNvSpPr>
            <a:spLocks noChangeArrowheads="1"/>
          </p:cNvSpPr>
          <p:nvPr>
            <p:custDataLst>
              <p:tags r:id="rId121"/>
            </p:custDataLst>
          </p:nvPr>
        </p:nvSpPr>
        <p:spPr bwMode="auto">
          <a:xfrm>
            <a:off x="4171950" y="4419600"/>
            <a:ext cx="36576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8" name="Line 124"/>
          <p:cNvSpPr>
            <a:spLocks noChangeShapeType="1"/>
          </p:cNvSpPr>
          <p:nvPr>
            <p:custDataLst>
              <p:tags r:id="rId122"/>
            </p:custDataLst>
          </p:nvPr>
        </p:nvSpPr>
        <p:spPr bwMode="auto">
          <a:xfrm>
            <a:off x="5086350" y="41148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9" name="Line 125"/>
          <p:cNvSpPr>
            <a:spLocks noChangeShapeType="1"/>
          </p:cNvSpPr>
          <p:nvPr>
            <p:custDataLst>
              <p:tags r:id="rId123"/>
            </p:custDataLst>
          </p:nvPr>
        </p:nvSpPr>
        <p:spPr bwMode="auto">
          <a:xfrm flipH="1">
            <a:off x="6686550" y="41148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0" name="Rectangle 126"/>
          <p:cNvSpPr>
            <a:spLocks noChangeArrowheads="1"/>
          </p:cNvSpPr>
          <p:nvPr>
            <p:custDataLst>
              <p:tags r:id="rId124"/>
            </p:custDataLst>
          </p:nvPr>
        </p:nvSpPr>
        <p:spPr bwMode="auto">
          <a:xfrm>
            <a:off x="514350" y="4953000"/>
            <a:ext cx="7315200" cy="228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1" name="Line 127"/>
          <p:cNvSpPr>
            <a:spLocks noChangeShapeType="1"/>
          </p:cNvSpPr>
          <p:nvPr>
            <p:custDataLst>
              <p:tags r:id="rId125"/>
            </p:custDataLst>
          </p:nvPr>
        </p:nvSpPr>
        <p:spPr bwMode="auto">
          <a:xfrm>
            <a:off x="2114550" y="4648200"/>
            <a:ext cx="76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2" name="Line 128"/>
          <p:cNvSpPr>
            <a:spLocks noChangeShapeType="1"/>
          </p:cNvSpPr>
          <p:nvPr>
            <p:custDataLst>
              <p:tags r:id="rId126"/>
            </p:custDataLst>
          </p:nvPr>
        </p:nvSpPr>
        <p:spPr bwMode="auto">
          <a:xfrm flipH="1">
            <a:off x="5848350" y="4648200"/>
            <a:ext cx="152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Rectangle 129"/>
          <p:cNvSpPr>
            <a:spLocks noChangeArrowheads="1"/>
          </p:cNvSpPr>
          <p:nvPr>
            <p:custDataLst>
              <p:tags r:id="rId127"/>
            </p:custDataLst>
          </p:nvPr>
        </p:nvSpPr>
        <p:spPr bwMode="auto">
          <a:xfrm>
            <a:off x="514350" y="5562600"/>
            <a:ext cx="7315200" cy="228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4" name="Line 130"/>
          <p:cNvSpPr>
            <a:spLocks noChangeShapeType="1"/>
          </p:cNvSpPr>
          <p:nvPr>
            <p:custDataLst>
              <p:tags r:id="rId128"/>
            </p:custDataLst>
          </p:nvPr>
        </p:nvSpPr>
        <p:spPr bwMode="auto">
          <a:xfrm>
            <a:off x="409575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5" name="Text Box 131"/>
          <p:cNvSpPr txBox="1">
            <a:spLocks noChangeArrowheads="1"/>
          </p:cNvSpPr>
          <p:nvPr>
            <p:custDataLst>
              <p:tags r:id="rId129"/>
            </p:custDataLst>
          </p:nvPr>
        </p:nvSpPr>
        <p:spPr bwMode="auto">
          <a:xfrm>
            <a:off x="4248150" y="5230813"/>
            <a:ext cx="15970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Copy if Needed</a:t>
            </a:r>
          </a:p>
        </p:txBody>
      </p:sp>
      <p:sp>
        <p:nvSpPr>
          <p:cNvPr id="136" name="Content Placeholder 2"/>
          <p:cNvSpPr txBox="1">
            <a:spLocks/>
          </p:cNvSpPr>
          <p:nvPr/>
        </p:nvSpPr>
        <p:spPr bwMode="auto">
          <a:xfrm>
            <a:off x="609600" y="1371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First </a:t>
            </a:r>
            <a:r>
              <a:rPr lang="en-US" b="0" dirty="0" err="1" smtClean="0"/>
              <a:t>recurse</a:t>
            </a:r>
            <a:r>
              <a:rPr lang="en-US" b="0" dirty="0" smtClean="0"/>
              <a:t> down to lists of size 1</a:t>
            </a:r>
          </a:p>
          <a:p>
            <a:r>
              <a:rPr lang="en-US" b="0" dirty="0" smtClean="0"/>
              <a:t>As we return from the recursion, swap between arrays</a:t>
            </a:r>
          </a:p>
        </p:txBody>
      </p:sp>
    </p:spTree>
    <p:extLst>
      <p:ext uri="{BB962C8B-B14F-4D97-AF65-F5344CB8AC3E}">
        <p14:creationId xmlns:p14="http://schemas.microsoft.com/office/powerpoint/2010/main" val="30327163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  <p:bldP spid="131" grpId="0" animBg="1"/>
      <p:bldP spid="132" grpId="0" animBg="1"/>
      <p:bldP spid="133" grpId="0" animBg="1"/>
      <p:bldP spid="134" grpId="0" animBg="1"/>
      <p:bldP spid="13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lists and big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defined sorting over an array, but sometimes you want to sort linked lists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One approach:</a:t>
            </a:r>
          </a:p>
          <a:p>
            <a:pPr lvl="1"/>
            <a:r>
              <a:rPr lang="en-US" dirty="0" smtClean="0"/>
              <a:t>Convert to array: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Sort: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Convert back to list: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Or merge sort works very nicely on linked lists directly</a:t>
            </a:r>
          </a:p>
          <a:p>
            <a:pPr lvl="1"/>
            <a:r>
              <a:rPr lang="en-US" dirty="0" err="1" smtClean="0"/>
              <a:t>Heapsort</a:t>
            </a:r>
            <a:r>
              <a:rPr lang="en-US" dirty="0" smtClean="0"/>
              <a:t> and quicksort do not</a:t>
            </a:r>
          </a:p>
          <a:p>
            <a:pPr lvl="1"/>
            <a:r>
              <a:rPr lang="en-US" dirty="0" smtClean="0"/>
              <a:t>Insertion sort and selection sort do but they’re slower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Merge sort is also the sort of choice for external sorting</a:t>
            </a:r>
          </a:p>
          <a:p>
            <a:pPr lvl="1"/>
            <a:r>
              <a:rPr lang="en-US" dirty="0" smtClean="0"/>
              <a:t>Linear merges minimize disk accesses</a:t>
            </a:r>
          </a:p>
          <a:p>
            <a:pPr lvl="1"/>
            <a:r>
              <a:rPr lang="en-US" dirty="0" smtClean="0"/>
              <a:t>And can leverage multiple disks to get streaming accesses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04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Reasons to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General technique in computing: </a:t>
            </a:r>
          </a:p>
          <a:p>
            <a:pPr>
              <a:buNone/>
            </a:pPr>
            <a:r>
              <a:rPr lang="en-US" i="1" dirty="0" smtClean="0"/>
              <a:t>	Preprocess data to make subsequent operations faster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dirty="0" smtClean="0"/>
              <a:t>Example: Sort the data so that you can</a:t>
            </a:r>
          </a:p>
          <a:p>
            <a:pPr lvl="1"/>
            <a:r>
              <a:rPr lang="en-US" dirty="0" smtClean="0"/>
              <a:t>Find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largest in constant time for any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</a:p>
          <a:p>
            <a:pPr lvl="1"/>
            <a:r>
              <a:rPr lang="en-US" dirty="0" smtClean="0"/>
              <a:t>Perform binary search to find elements in logarithmic time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Whether the performance of the preprocessing matters depends on</a:t>
            </a:r>
          </a:p>
          <a:p>
            <a:pPr lvl="1"/>
            <a:r>
              <a:rPr lang="en-US" dirty="0" smtClean="0"/>
              <a:t>How often the data will change (and how much it will change)</a:t>
            </a:r>
          </a:p>
          <a:p>
            <a:pPr lvl="1"/>
            <a:r>
              <a:rPr lang="en-US" dirty="0" smtClean="0"/>
              <a:t>How much data there 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Having defined an algorithm and argued it is correct, we should analyze its running time and space: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To sort </a:t>
            </a:r>
            <a:r>
              <a:rPr lang="en-US" i="1" dirty="0" smtClean="0"/>
              <a:t>n</a:t>
            </a:r>
            <a:r>
              <a:rPr lang="en-US" dirty="0" smtClean="0"/>
              <a:t> elements, we:</a:t>
            </a:r>
          </a:p>
          <a:p>
            <a:pPr lvl="1"/>
            <a:r>
              <a:rPr lang="en-US" dirty="0" smtClean="0"/>
              <a:t>Return immediately if </a:t>
            </a:r>
            <a:r>
              <a:rPr lang="en-US" i="1" dirty="0" smtClean="0"/>
              <a:t>n</a:t>
            </a:r>
            <a:r>
              <a:rPr lang="en-US" dirty="0" smtClean="0"/>
              <a:t>=1</a:t>
            </a:r>
          </a:p>
          <a:p>
            <a:pPr lvl="1"/>
            <a:r>
              <a:rPr lang="en-US" dirty="0" smtClean="0"/>
              <a:t>Else do 2 </a:t>
            </a:r>
            <a:r>
              <a:rPr lang="en-US" dirty="0" err="1" smtClean="0"/>
              <a:t>subproblems</a:t>
            </a:r>
            <a:r>
              <a:rPr lang="en-US" dirty="0" smtClean="0"/>
              <a:t> of size </a:t>
            </a:r>
            <a:r>
              <a:rPr lang="en-US" i="1" dirty="0" smtClean="0"/>
              <a:t>n</a:t>
            </a:r>
            <a:r>
              <a:rPr lang="en-US" dirty="0" smtClean="0"/>
              <a:t>/2 and then an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merge</a:t>
            </a:r>
          </a:p>
          <a:p>
            <a:pPr lvl="1"/>
            <a:endParaRPr lang="en-US" dirty="0" smtClean="0"/>
          </a:p>
          <a:p>
            <a:pPr>
              <a:buNone/>
            </a:pPr>
            <a:r>
              <a:rPr lang="en-US" dirty="0" smtClean="0"/>
              <a:t>Recurrence relation:</a:t>
            </a:r>
          </a:p>
          <a:p>
            <a:pPr>
              <a:buNone/>
            </a:pPr>
            <a:r>
              <a:rPr lang="en-US" dirty="0" smtClean="0"/>
              <a:t>	 T(1) = c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dirty="0" smtClean="0"/>
              <a:t>      T(</a:t>
            </a:r>
            <a:r>
              <a:rPr lang="en-US" i="1" dirty="0" smtClean="0"/>
              <a:t>n</a:t>
            </a:r>
            <a:r>
              <a:rPr lang="en-US" dirty="0" smtClean="0"/>
              <a:t>) = 2T(</a:t>
            </a:r>
            <a:r>
              <a:rPr lang="en-US" i="1" dirty="0" smtClean="0"/>
              <a:t>n</a:t>
            </a:r>
            <a:r>
              <a:rPr lang="en-US" dirty="0" smtClean="0"/>
              <a:t>/2) + c</a:t>
            </a:r>
            <a:r>
              <a:rPr lang="en-US" baseline="-25000" dirty="0" smtClean="0"/>
              <a:t>2</a:t>
            </a:r>
            <a:r>
              <a:rPr lang="en-US" i="1" dirty="0" smtClean="0"/>
              <a:t>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3562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intuitively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2514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This recurrence is common you just “know” it’s </a:t>
            </a:r>
            <a:r>
              <a:rPr lang="en-US" i="1" dirty="0" smtClean="0"/>
              <a:t>O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Merge sort is relatively easy to intuit (best, worst, and average):</a:t>
            </a:r>
          </a:p>
          <a:p>
            <a:r>
              <a:rPr lang="en-US" dirty="0" smtClean="0"/>
              <a:t>The recursion “tree” will have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log</a:t>
            </a:r>
            <a:r>
              <a:rPr lang="en-US" dirty="0" smtClean="0"/>
              <a:t> </a:t>
            </a:r>
            <a:r>
              <a:rPr lang="en-US" i="1" dirty="0" smtClean="0"/>
              <a:t>n</a:t>
            </a:r>
            <a:r>
              <a:rPr lang="en-US" dirty="0" smtClean="0"/>
              <a:t> height</a:t>
            </a:r>
          </a:p>
          <a:p>
            <a:r>
              <a:rPr lang="en-US" dirty="0" smtClean="0"/>
              <a:t>At each level we do a </a:t>
            </a:r>
            <a:r>
              <a:rPr lang="en-US" i="1" dirty="0" smtClean="0"/>
              <a:t>total</a:t>
            </a:r>
            <a:r>
              <a:rPr lang="en-US" dirty="0" smtClean="0"/>
              <a:t> amount of merging equal to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pic>
        <p:nvPicPr>
          <p:cNvPr id="66" name="Picture 65" descr="lecture13.jpg"/>
          <p:cNvPicPr>
            <a:picLocks noChangeAspect="1"/>
          </p:cNvPicPr>
          <p:nvPr/>
        </p:nvPicPr>
        <p:blipFill>
          <a:blip r:embed="rId3" cstate="print"/>
          <a:srcRect l="2500" t="18889" r="7500" b="13333"/>
          <a:stretch>
            <a:fillRect/>
          </a:stretch>
        </p:blipFill>
        <p:spPr>
          <a:xfrm>
            <a:off x="2133600" y="3517194"/>
            <a:ext cx="5105400" cy="288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0396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more formally </a:t>
            </a:r>
            <a:br>
              <a:rPr lang="en-US" dirty="0" smtClean="0"/>
            </a:br>
            <a:r>
              <a:rPr lang="en-US" sz="2000" dirty="0" smtClean="0"/>
              <a:t>(One of the recurrence classics)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For simplicity let constants be 1 </a:t>
            </a:r>
            <a:r>
              <a:rPr lang="en-US" dirty="0"/>
              <a:t>(</a:t>
            </a:r>
            <a:r>
              <a:rPr lang="en-US" dirty="0" smtClean="0"/>
              <a:t>no effect on asymptotic answer)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T(1) = 1                                            So total is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where</a:t>
            </a:r>
            <a:endParaRPr lang="en-US" baseline="-25000" dirty="0" smtClean="0"/>
          </a:p>
          <a:p>
            <a:pPr>
              <a:buNone/>
            </a:pPr>
            <a:r>
              <a:rPr lang="en-US" dirty="0" smtClean="0"/>
              <a:t>T(n) = 2T(n/2) + n                                   </a:t>
            </a:r>
            <a:r>
              <a:rPr lang="en-US" dirty="0" err="1" smtClean="0"/>
              <a:t>n</a:t>
            </a:r>
            <a:r>
              <a:rPr lang="en-US" dirty="0" smtClean="0"/>
              <a:t>/2</a:t>
            </a:r>
            <a:r>
              <a:rPr lang="en-US" sz="2400" b="1" baseline="30000" dirty="0" smtClean="0"/>
              <a:t>k </a:t>
            </a:r>
            <a:r>
              <a:rPr lang="en-US" dirty="0" smtClean="0"/>
              <a:t>= 1, i.e., log n = k   </a:t>
            </a:r>
          </a:p>
          <a:p>
            <a:pPr>
              <a:buNone/>
            </a:pPr>
            <a:r>
              <a:rPr lang="en-US" dirty="0" smtClean="0"/>
              <a:t>        = 2(2T(n/4) + n/2) + n               That is, 2</a:t>
            </a:r>
            <a:r>
              <a:rPr lang="en-US" sz="2400" b="1" baseline="30000" dirty="0" smtClean="0"/>
              <a:t>log n </a:t>
            </a:r>
            <a:r>
              <a:rPr lang="en-US" dirty="0" smtClean="0"/>
              <a:t>T(1) + n log n</a:t>
            </a:r>
          </a:p>
          <a:p>
            <a:pPr>
              <a:buNone/>
            </a:pPr>
            <a:r>
              <a:rPr lang="en-US" dirty="0" smtClean="0"/>
              <a:t>        = 4T(n/4) + 2n                                     = n + n log n</a:t>
            </a:r>
          </a:p>
          <a:p>
            <a:pPr>
              <a:buNone/>
            </a:pPr>
            <a:r>
              <a:rPr lang="en-US" dirty="0" smtClean="0"/>
              <a:t>        = 4(2T(n/8) + n/4) + 2n                        = O(n log n)</a:t>
            </a:r>
          </a:p>
          <a:p>
            <a:pPr>
              <a:buNone/>
            </a:pPr>
            <a:r>
              <a:rPr lang="en-US" dirty="0" smtClean="0"/>
              <a:t>        = 8T(n/8) + 3n</a:t>
            </a:r>
          </a:p>
          <a:p>
            <a:pPr>
              <a:buNone/>
            </a:pPr>
            <a:r>
              <a:rPr lang="en-US" dirty="0" smtClean="0"/>
              <a:t>        ….</a:t>
            </a:r>
          </a:p>
          <a:p>
            <a:pPr>
              <a:buNone/>
            </a:pPr>
            <a:r>
              <a:rPr lang="en-US" dirty="0" smtClean="0"/>
              <a:t>        = 2</a:t>
            </a:r>
            <a:r>
              <a:rPr lang="en-US" sz="2400" b="1" baseline="30000" dirty="0" smtClean="0"/>
              <a:t>k</a:t>
            </a:r>
            <a:r>
              <a:rPr lang="en-US" dirty="0" smtClean="0"/>
              <a:t>T(n/2</a:t>
            </a:r>
            <a:r>
              <a:rPr lang="en-US" sz="2400" b="1" baseline="30000" dirty="0" smtClean="0"/>
              <a:t>k</a:t>
            </a:r>
            <a:r>
              <a:rPr lang="en-US" dirty="0" smtClean="0"/>
              <a:t>) + </a:t>
            </a:r>
            <a:r>
              <a:rPr lang="en-US" dirty="0" err="1" smtClean="0"/>
              <a:t>kn</a:t>
            </a: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4986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lecture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Quick sort </a:t>
            </a:r>
            <a:r>
              <a:rPr lang="en-US" dirty="0" smtClean="0">
                <a:sym typeface="Wingdings"/>
              </a:rPr>
              <a:t>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2938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Sorting in this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495800"/>
          </a:xfrm>
        </p:spPr>
        <p:txBody>
          <a:bodyPr/>
          <a:lstStyle/>
          <a:p>
            <a:r>
              <a:rPr lang="en-US" dirty="0" smtClean="0"/>
              <a:t>Unlikely you will ever need to reimplement a sorting algorithm yourself</a:t>
            </a:r>
          </a:p>
          <a:p>
            <a:pPr lvl="1"/>
            <a:r>
              <a:rPr lang="en-US" dirty="0" smtClean="0"/>
              <a:t>Standard libraries will generally implement one or more (Java implements 2)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You will almost certainly use sorting algorithms</a:t>
            </a:r>
          </a:p>
          <a:p>
            <a:pPr lvl="1"/>
            <a:r>
              <a:rPr lang="en-US" dirty="0" smtClean="0"/>
              <a:t>Important to understand relative merits and expected performance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Excellent set of algorithms for practicing analysis and comparing design techniques</a:t>
            </a:r>
          </a:p>
          <a:p>
            <a:pPr lvl="1"/>
            <a:r>
              <a:rPr lang="en-US" dirty="0" smtClean="0"/>
              <a:t>Classic part of a data structures class, so you’ll be expected to know 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225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main problem, stated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now, assume we have </a:t>
            </a:r>
            <a:r>
              <a:rPr lang="en-US" i="1" dirty="0" smtClean="0"/>
              <a:t>n</a:t>
            </a:r>
            <a:r>
              <a:rPr lang="en-US" dirty="0" smtClean="0"/>
              <a:t> comparable elements in an array and we want to rearrange them to be in increasing order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Input:</a:t>
            </a:r>
          </a:p>
          <a:p>
            <a:pPr lvl="1"/>
            <a:r>
              <a:rPr lang="en-US" dirty="0" smtClean="0"/>
              <a:t>An array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of data records</a:t>
            </a:r>
          </a:p>
          <a:p>
            <a:pPr lvl="1"/>
            <a:r>
              <a:rPr lang="en-US" dirty="0" smtClean="0"/>
              <a:t>A key value in each data record</a:t>
            </a:r>
          </a:p>
          <a:p>
            <a:pPr lvl="1"/>
            <a:r>
              <a:rPr lang="en-US" dirty="0" smtClean="0"/>
              <a:t>A comparison function (consistent and total)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Effect:</a:t>
            </a:r>
          </a:p>
          <a:p>
            <a:pPr lvl="1"/>
            <a:r>
              <a:rPr lang="en-US" dirty="0" smtClean="0"/>
              <a:t>Reorganize the elements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such that for any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en-US" dirty="0" smtClean="0"/>
              <a:t>,      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&lt; j</a:t>
            </a:r>
            <a:r>
              <a:rPr lang="en-US" dirty="0" smtClean="0"/>
              <a:t>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Symbol"/>
              </a:rPr>
              <a:t>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A[j]</a:t>
            </a:r>
          </a:p>
          <a:p>
            <a:pPr lvl="1"/>
            <a:r>
              <a:rPr lang="en-US" dirty="0" smtClean="0"/>
              <a:t>(Also,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/>
              <a:t> must have exactly the same data it started with)</a:t>
            </a:r>
          </a:p>
          <a:p>
            <a:pPr lvl="1"/>
            <a:r>
              <a:rPr lang="en-US" dirty="0" smtClean="0"/>
              <a:t>Could also sort in reverse order, of course</a:t>
            </a:r>
          </a:p>
          <a:p>
            <a:pPr lvl="1"/>
            <a:endParaRPr lang="en-US" sz="1200" dirty="0" smtClean="0"/>
          </a:p>
          <a:p>
            <a:pPr>
              <a:buNone/>
            </a:pPr>
            <a:r>
              <a:rPr lang="en-US" dirty="0" smtClean="0"/>
              <a:t>An algorithm doing this is a </a:t>
            </a:r>
            <a:r>
              <a:rPr lang="en-US" dirty="0" smtClean="0">
                <a:solidFill>
                  <a:schemeClr val="accent2"/>
                </a:solidFill>
              </a:rPr>
              <a:t>comparison sort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Variations on the Basic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92480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elements are in a linked list (could convert to array and  back in linear time, but some algorithms needn’t do so)</a:t>
            </a:r>
          </a:p>
          <a:p>
            <a:pPr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ties need to be resolved by “original array position”</a:t>
            </a:r>
          </a:p>
          <a:p>
            <a:pPr marL="914400" lvl="1" indent="-457200"/>
            <a:r>
              <a:rPr lang="en-US" dirty="0" smtClean="0"/>
              <a:t>Sorts that do this naturally are called </a:t>
            </a:r>
            <a:r>
              <a:rPr lang="en-US" dirty="0" smtClean="0">
                <a:solidFill>
                  <a:schemeClr val="accent2"/>
                </a:solidFill>
              </a:rPr>
              <a:t>stable sorts</a:t>
            </a:r>
          </a:p>
          <a:p>
            <a:pPr marL="914400" lvl="1" indent="-457200"/>
            <a:r>
              <a:rPr lang="en-US" dirty="0" smtClean="0"/>
              <a:t>Others could tag each item with its original position and adjust comparisons accordingly (non-trivial constant factors)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must not use more than </a:t>
            </a:r>
            <a:r>
              <a:rPr lang="en-US" i="1" dirty="0" smtClean="0"/>
              <a:t>O</a:t>
            </a:r>
            <a:r>
              <a:rPr lang="en-US" dirty="0" smtClean="0"/>
              <a:t>(1) “auxiliary space”</a:t>
            </a:r>
          </a:p>
          <a:p>
            <a:pPr marL="914400" lvl="1" indent="-457200"/>
            <a:r>
              <a:rPr lang="en-US" dirty="0" smtClean="0"/>
              <a:t>Sorts meeting this requirement are called </a:t>
            </a:r>
            <a:r>
              <a:rPr lang="en-US" dirty="0" smtClean="0">
                <a:solidFill>
                  <a:schemeClr val="accent2"/>
                </a:solidFill>
              </a:rPr>
              <a:t>in-place sorts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can do more with elements than just compare</a:t>
            </a:r>
          </a:p>
          <a:p>
            <a:pPr marL="914400" lvl="1" indent="-457200"/>
            <a:r>
              <a:rPr lang="en-US" dirty="0" smtClean="0"/>
              <a:t>Sometimes leads to faster algorithms</a:t>
            </a:r>
          </a:p>
          <a:p>
            <a:pPr lvl="1">
              <a:buFont typeface="+mj-lt"/>
              <a:buAutoNum type="arabicPeriod"/>
            </a:pPr>
            <a:endParaRPr lang="en-US" sz="800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Maybe we have too much data to fit in memory</a:t>
            </a:r>
          </a:p>
          <a:p>
            <a:pPr marL="914400" lvl="1" indent="-457200"/>
            <a:r>
              <a:rPr lang="en-US" dirty="0" smtClean="0"/>
              <a:t>Use an “</a:t>
            </a:r>
            <a:r>
              <a:rPr lang="en-US" dirty="0" smtClean="0">
                <a:solidFill>
                  <a:schemeClr val="accent2"/>
                </a:solidFill>
              </a:rPr>
              <a:t>external sorting</a:t>
            </a:r>
            <a:r>
              <a:rPr lang="en-US" dirty="0" smtClean="0"/>
              <a:t>” algorithm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Sorting: 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Surprising amount of neat stuff to say about sorting: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38211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 dirty="0">
                <a:latin typeface="Times New Roman" pitchFamily="18" charset="0"/>
              </a:rPr>
              <a:t>Simple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 dirty="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 dirty="0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 baseline="30000" dirty="0">
                <a:latin typeface="Times New Roman" pitchFamily="18" charset="0"/>
                <a:sym typeface="Symbol" pitchFamily="18" charset="2"/>
              </a:rPr>
              <a:t>2</a:t>
            </a:r>
            <a:r>
              <a:rPr lang="en-US" sz="2000" dirty="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8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08273" y="2286000"/>
            <a:ext cx="1449436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Fancier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algorithms: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9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897955" y="2286000"/>
            <a:ext cx="1640384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Comparison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lower bound: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(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 log 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0" name="Text Box 7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886524" y="2286000"/>
            <a:ext cx="1449435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</a:rPr>
              <a:t>Specialized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</a:rPr>
              <a:t>algorithms:</a:t>
            </a:r>
            <a:endParaRPr lang="en-US" sz="2000">
              <a:latin typeface="Times New Roman" pitchFamily="18" charset="0"/>
              <a:sym typeface="Symbol" pitchFamily="18" charset="2"/>
            </a:endParaRP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O(</a:t>
            </a:r>
            <a:r>
              <a:rPr lang="en-US" sz="2000" i="1">
                <a:latin typeface="Times New Roman" pitchFamily="18" charset="0"/>
                <a:sym typeface="Symbol" pitchFamily="18" charset="2"/>
              </a:rPr>
              <a:t>n</a:t>
            </a:r>
            <a:r>
              <a:rPr lang="en-US" sz="2000">
                <a:latin typeface="Times New Roman" pitchFamily="18" charset="0"/>
                <a:sym typeface="Symbol" pitchFamily="18" charset="2"/>
              </a:rPr>
              <a:t>)</a:t>
            </a:r>
          </a:p>
        </p:txBody>
      </p:sp>
      <p:sp>
        <p:nvSpPr>
          <p:cNvPr id="11" name="Text Box 8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7655119" y="2286000"/>
            <a:ext cx="1260281" cy="1015663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Handling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huge data</a:t>
            </a:r>
          </a:p>
          <a:p>
            <a:pPr algn="ctr" eaLnBrk="1" hangingPunct="1"/>
            <a:r>
              <a:rPr lang="en-US" sz="2000">
                <a:latin typeface="Times New Roman" pitchFamily="18" charset="0"/>
                <a:sym typeface="Symbol" pitchFamily="18" charset="2"/>
              </a:rPr>
              <a:t>sets</a:t>
            </a:r>
          </a:p>
        </p:txBody>
      </p:sp>
      <p:sp>
        <p:nvSpPr>
          <p:cNvPr id="12" name="Text Box 9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228600" y="3873500"/>
            <a:ext cx="167065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Insertion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Selection sort</a:t>
            </a:r>
          </a:p>
          <a:p>
            <a:pPr eaLnBrk="1" hangingPunct="1"/>
            <a:r>
              <a:rPr lang="en-US" sz="2000" dirty="0" smtClean="0">
                <a:solidFill>
                  <a:schemeClr val="bg2"/>
                </a:solidFill>
                <a:latin typeface="Times New Roman" pitchFamily="18" charset="0"/>
              </a:rPr>
              <a:t>Shell </a:t>
            </a:r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sort</a:t>
            </a:r>
          </a:p>
          <a:p>
            <a:pPr eaLnBrk="1" hangingPunct="1"/>
            <a:r>
              <a:rPr lang="en-US" sz="2000" dirty="0">
                <a:solidFill>
                  <a:schemeClr val="bg2"/>
                </a:solidFill>
                <a:latin typeface="Times New Roman" pitchFamily="18" charset="0"/>
              </a:rPr>
              <a:t>…</a:t>
            </a:r>
          </a:p>
        </p:txBody>
      </p:sp>
      <p:sp>
        <p:nvSpPr>
          <p:cNvPr id="13" name="Text Box 10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2133600" y="3873500"/>
            <a:ext cx="139012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Heap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Merge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Quick </a:t>
            </a:r>
            <a:r>
              <a:rPr lang="en-US" sz="2000" dirty="0" smtClean="0">
                <a:latin typeface="Times New Roman" pitchFamily="18" charset="0"/>
              </a:rPr>
              <a:t>sort</a:t>
            </a:r>
            <a:endParaRPr lang="en-US" sz="2000" dirty="0">
              <a:latin typeface="Times New Roman" pitchFamily="18" charset="0"/>
            </a:endParaRP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…</a:t>
            </a:r>
          </a:p>
        </p:txBody>
      </p:sp>
      <p:sp>
        <p:nvSpPr>
          <p:cNvPr id="14" name="Text Box 11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70574" y="3873500"/>
            <a:ext cx="14446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latin typeface="Times New Roman" pitchFamily="18" charset="0"/>
              </a:rPr>
              <a:t>Bucket sort</a:t>
            </a:r>
          </a:p>
          <a:p>
            <a:pPr eaLnBrk="1" hangingPunct="1"/>
            <a:r>
              <a:rPr lang="en-US" sz="2000" dirty="0">
                <a:latin typeface="Times New Roman" pitchFamily="18" charset="0"/>
              </a:rPr>
              <a:t>Radix sort</a:t>
            </a:r>
          </a:p>
        </p:txBody>
      </p:sp>
      <p:sp>
        <p:nvSpPr>
          <p:cNvPr id="15" name="Text 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696200" y="3886200"/>
            <a:ext cx="114486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000" dirty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External</a:t>
            </a:r>
          </a:p>
          <a:p>
            <a:pPr eaLnBrk="1" hangingPunct="1"/>
            <a:r>
              <a:rPr lang="en-US" sz="2000" dirty="0" smtClean="0">
                <a:solidFill>
                  <a:schemeClr val="accent4">
                    <a:lumMod val="50000"/>
                    <a:lumOff val="50000"/>
                  </a:schemeClr>
                </a:solidFill>
                <a:latin typeface="Times New Roman" pitchFamily="18" charset="0"/>
              </a:rPr>
              <a:t>sorting</a:t>
            </a:r>
            <a:endParaRPr lang="en-US" sz="2000" dirty="0">
              <a:solidFill>
                <a:schemeClr val="accent4">
                  <a:lumMod val="50000"/>
                  <a:lumOff val="50000"/>
                </a:schemeClr>
              </a:solidFill>
              <a:latin typeface="Times New Roman" pitchFamily="18" charset="0"/>
            </a:endParaRPr>
          </a:p>
        </p:txBody>
      </p:sp>
      <p:cxnSp>
        <p:nvCxnSpPr>
          <p:cNvPr id="16" name="AutoShape 13"/>
          <p:cNvCxnSpPr>
            <a:cxnSpLocks noChangeShapeType="1"/>
            <a:stCxn id="7" idx="2"/>
            <a:endCxn id="12" idx="0"/>
          </p:cNvCxnSpPr>
          <p:nvPr>
            <p:custDataLst>
              <p:tags r:id="rId10"/>
            </p:custDataLst>
          </p:nvPr>
        </p:nvCxnSpPr>
        <p:spPr bwMode="auto">
          <a:xfrm rot="16200000" flipH="1">
            <a:off x="777509" y="3587083"/>
            <a:ext cx="571837" cy="99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7" name="AutoShape 14"/>
          <p:cNvCxnSpPr>
            <a:cxnSpLocks noChangeShapeType="1"/>
          </p:cNvCxnSpPr>
          <p:nvPr>
            <p:custDataLst>
              <p:tags r:id="rId11"/>
            </p:custDataLst>
          </p:nvPr>
        </p:nvCxnSpPr>
        <p:spPr bwMode="auto">
          <a:xfrm rot="5400000">
            <a:off x="2462426" y="3582436"/>
            <a:ext cx="584540" cy="229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8" name="AutoShape 15"/>
          <p:cNvCxnSpPr>
            <a:cxnSpLocks noChangeShapeType="1"/>
            <a:stCxn id="10" idx="2"/>
            <a:endCxn id="14" idx="0"/>
          </p:cNvCxnSpPr>
          <p:nvPr>
            <p:custDataLst>
              <p:tags r:id="rId12"/>
            </p:custDataLst>
          </p:nvPr>
        </p:nvCxnSpPr>
        <p:spPr bwMode="auto">
          <a:xfrm rot="5400000">
            <a:off x="6316147" y="3578404"/>
            <a:ext cx="571837" cy="1835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19" name="AutoShape 16"/>
          <p:cNvCxnSpPr>
            <a:cxnSpLocks noChangeShapeType="1"/>
          </p:cNvCxnSpPr>
          <p:nvPr>
            <p:custDataLst>
              <p:tags r:id="rId13"/>
            </p:custDataLst>
          </p:nvPr>
        </p:nvCxnSpPr>
        <p:spPr bwMode="auto">
          <a:xfrm rot="16200000" flipH="1">
            <a:off x="8007058" y="3579864"/>
            <a:ext cx="571837" cy="1543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 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4495800"/>
          </a:xfrm>
        </p:spPr>
        <p:txBody>
          <a:bodyPr/>
          <a:lstStyle/>
          <a:p>
            <a:r>
              <a:rPr lang="en-US" dirty="0" smtClean="0"/>
              <a:t>Idea: At step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, put the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baseline="30000" dirty="0" err="1" smtClean="0"/>
              <a:t>th</a:t>
            </a:r>
            <a:r>
              <a:rPr lang="en-US" baseline="30000" dirty="0" smtClean="0"/>
              <a:t> </a:t>
            </a:r>
            <a:r>
              <a:rPr lang="en-US" dirty="0" smtClean="0"/>
              <a:t>element in the correct position among the first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dirty="0" smtClean="0"/>
              <a:t> elements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/>
              <a:t>Alternate way of saying this:</a:t>
            </a:r>
          </a:p>
          <a:p>
            <a:pPr lvl="1"/>
            <a:r>
              <a:rPr lang="en-US" sz="1800" dirty="0" smtClean="0"/>
              <a:t>Sort first two elements</a:t>
            </a:r>
          </a:p>
          <a:p>
            <a:pPr lvl="1"/>
            <a:r>
              <a:rPr lang="en-US" sz="1800" dirty="0" smtClean="0"/>
              <a:t>Now insert 3</a:t>
            </a:r>
            <a:r>
              <a:rPr lang="en-US" sz="1800" baseline="30000" dirty="0" smtClean="0"/>
              <a:t>rd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Now insert 4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element in order</a:t>
            </a:r>
          </a:p>
          <a:p>
            <a:pPr lvl="1"/>
            <a:r>
              <a:rPr lang="en-US" sz="1800" dirty="0" smtClean="0"/>
              <a:t>…</a:t>
            </a:r>
          </a:p>
          <a:p>
            <a:pPr lvl="1"/>
            <a:endParaRPr lang="en-US" sz="1000" dirty="0" smtClean="0"/>
          </a:p>
          <a:p>
            <a:r>
              <a:rPr lang="en-US" dirty="0"/>
              <a:t>“Loop invariant”: when loop index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, first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/>
              <a:t> elements are </a:t>
            </a:r>
            <a:r>
              <a:rPr lang="en-US" dirty="0" smtClean="0"/>
              <a:t>sorted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Let’s see a v</a:t>
            </a:r>
            <a:r>
              <a:rPr lang="en-US" dirty="0">
                <a:solidFill>
                  <a:srgbClr val="0000FF"/>
                </a:solidFill>
              </a:rPr>
              <a:t>isualization </a:t>
            </a:r>
            <a:r>
              <a:rPr lang="en-US" sz="1200" dirty="0" smtClean="0">
                <a:solidFill>
                  <a:srgbClr val="0000FF"/>
                </a:solidFill>
              </a:rPr>
              <a:t>(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://www.cs.usfca.edu/~galles/visualization/ComparisonSort.html</a:t>
            </a:r>
            <a:r>
              <a:rPr lang="en-US" sz="1200" dirty="0" smtClean="0"/>
              <a:t>)</a:t>
            </a:r>
            <a:endParaRPr lang="en-US" sz="1200" dirty="0" smtClean="0">
              <a:solidFill>
                <a:srgbClr val="0000FF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Time? </a:t>
            </a:r>
          </a:p>
          <a:p>
            <a:pPr>
              <a:buNone/>
            </a:pPr>
            <a:r>
              <a:rPr lang="en-US" dirty="0" smtClean="0"/>
              <a:t>	   Best-case  _____     Worst-case  _____     “Average” case ____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457200"/>
          </a:xfrm>
        </p:spPr>
        <p:txBody>
          <a:bodyPr/>
          <a:lstStyle/>
          <a:p>
            <a:r>
              <a:rPr lang="en-US" dirty="0" smtClean="0"/>
              <a:t>Spring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553200"/>
            <a:ext cx="1905000" cy="457200"/>
          </a:xfrm>
        </p:spPr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2895600" y="6553200"/>
            <a:ext cx="3429000" cy="457200"/>
          </a:xfrm>
        </p:spPr>
        <p:txBody>
          <a:bodyPr/>
          <a:lstStyle/>
          <a:p>
            <a:r>
              <a:rPr lang="en-US" smtClean="0"/>
              <a:t>CSE373: Data Structures &amp;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67936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sz="2000" b="0" dirty="0" err="1" smtClean="0">
            <a:latin typeface="+mn-lt"/>
          </a:defRPr>
        </a:defPPr>
      </a:lstStyle>
    </a:tx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46351</TotalTime>
  <Words>3152</Words>
  <Application>Microsoft Macintosh PowerPoint</Application>
  <PresentationFormat>On-screen Show (4:3)</PresentationFormat>
  <Paragraphs>919</Paragraphs>
  <Slides>43</Slides>
  <Notes>38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dan_design_template</vt:lpstr>
      <vt:lpstr>CSE373: Data Structure &amp; Algorithms  Lecture 20: Comparison Sorting</vt:lpstr>
      <vt:lpstr>Admin</vt:lpstr>
      <vt:lpstr>Introduction to Sorting</vt:lpstr>
      <vt:lpstr>More Reasons to Sort</vt:lpstr>
      <vt:lpstr>Why Study Sorting in this Class?</vt:lpstr>
      <vt:lpstr>The main problem, stated carefully</vt:lpstr>
      <vt:lpstr>Variations on the Basic Problem</vt:lpstr>
      <vt:lpstr>Sorting: The Big Picture</vt:lpstr>
      <vt:lpstr>Insertion Sort</vt:lpstr>
      <vt:lpstr>Insertion Sort</vt:lpstr>
      <vt:lpstr>Selection sort</vt:lpstr>
      <vt:lpstr>Selection sort</vt:lpstr>
      <vt:lpstr>Insertion Sort vs. Selection Sort</vt:lpstr>
      <vt:lpstr>Aside: We Will Not Cover Bubble Sort</vt:lpstr>
      <vt:lpstr>The Big Picture</vt:lpstr>
      <vt:lpstr>Heap sort</vt:lpstr>
      <vt:lpstr>In-place heap sort</vt:lpstr>
      <vt:lpstr>“AVL sort”</vt:lpstr>
      <vt:lpstr>“Hash sort”???</vt:lpstr>
      <vt:lpstr>Divide and conquer</vt:lpstr>
      <vt:lpstr>Divide-and-Conquer Sorting</vt:lpstr>
      <vt:lpstr>Merge sort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focus on merging</vt:lpstr>
      <vt:lpstr>Example, Showing Recursion</vt:lpstr>
      <vt:lpstr>Merge sort visualization</vt:lpstr>
      <vt:lpstr>Some details: saving a little time</vt:lpstr>
      <vt:lpstr>Some details: saving a little time</vt:lpstr>
      <vt:lpstr>Some details: Saving Space and Copying</vt:lpstr>
      <vt:lpstr>Swapping Original / Auxiliary Array (“best”)</vt:lpstr>
      <vt:lpstr>Linked lists and big data</vt:lpstr>
      <vt:lpstr>Analysis</vt:lpstr>
      <vt:lpstr>Analysis intuitively</vt:lpstr>
      <vt:lpstr>Analysis more formally  (One of the recurrence classics)</vt:lpstr>
      <vt:lpstr>Next lecture 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Nicki Dell</cp:lastModifiedBy>
  <cp:revision>2009</cp:revision>
  <dcterms:created xsi:type="dcterms:W3CDTF">2009-03-13T20:43:19Z</dcterms:created>
  <dcterms:modified xsi:type="dcterms:W3CDTF">2014-05-19T15:57:06Z</dcterms:modified>
</cp:coreProperties>
</file>