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62" r:id="rId2"/>
    <p:sldId id="323" r:id="rId3"/>
    <p:sldId id="324" r:id="rId4"/>
    <p:sldId id="325" r:id="rId5"/>
    <p:sldId id="329" r:id="rId6"/>
    <p:sldId id="330" r:id="rId7"/>
    <p:sldId id="331" r:id="rId8"/>
    <p:sldId id="356" r:id="rId9"/>
    <p:sldId id="357" r:id="rId10"/>
    <p:sldId id="358" r:id="rId11"/>
    <p:sldId id="342" r:id="rId12"/>
    <p:sldId id="359" r:id="rId13"/>
    <p:sldId id="334" r:id="rId14"/>
    <p:sldId id="335" r:id="rId15"/>
    <p:sldId id="336" r:id="rId16"/>
    <p:sldId id="337" r:id="rId17"/>
    <p:sldId id="340" r:id="rId18"/>
    <p:sldId id="339" r:id="rId19"/>
    <p:sldId id="343" r:id="rId20"/>
    <p:sldId id="344" r:id="rId21"/>
    <p:sldId id="345" r:id="rId22"/>
    <p:sldId id="346" r:id="rId23"/>
    <p:sldId id="355" r:id="rId24"/>
    <p:sldId id="347" r:id="rId25"/>
    <p:sldId id="348" r:id="rId26"/>
    <p:sldId id="349" r:id="rId27"/>
    <p:sldId id="351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6" autoAdjust="0"/>
    <p:restoredTop sz="94660"/>
  </p:normalViewPr>
  <p:slideViewPr>
    <p:cSldViewPr>
      <p:cViewPr varScale="1">
        <p:scale>
          <a:sx n="88" d="100"/>
          <a:sy n="88" d="100"/>
        </p:scale>
        <p:origin x="-1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26: </a:t>
            </a:r>
            <a:r>
              <a:rPr lang="en-US" sz="3200" i="0" dirty="0"/>
              <a:t>Introduction to Multithreading &amp; Fork-Join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a couple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for style of parallel programming we’ll advocate, do </a:t>
            </a:r>
            <a:r>
              <a:rPr lang="en-US" i="1" dirty="0" smtClean="0"/>
              <a:t>not</a:t>
            </a:r>
            <a:r>
              <a:rPr lang="en-US" dirty="0" smtClean="0"/>
              <a:t> use these threads; use Java 7’s </a:t>
            </a:r>
            <a:r>
              <a:rPr lang="en-US" dirty="0" err="1" smtClean="0"/>
              <a:t>ForkJoin</a:t>
            </a:r>
            <a:r>
              <a:rPr lang="en-US" dirty="0" smtClean="0"/>
              <a:t> Framework instead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305800" cy="53340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</a:t>
            </a:r>
            <a:r>
              <a:rPr lang="en-US" dirty="0" smtClean="0"/>
              <a:t>approach, but it’s usually good to start with something naïve works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+mj-lt"/>
                <a:cs typeface="Courier New" pitchFamily="49" charset="0"/>
              </a:rPr>
              <a:t>(answer would depend on what finishes first)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00100" lvl="2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2766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  <a:br>
              <a:rPr lang="en-US" dirty="0" smtClean="0"/>
            </a:br>
            <a:r>
              <a:rPr lang="en-US" dirty="0" smtClean="0"/>
              <a:t>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6" grpId="0"/>
      <p:bldP spid="79" grpId="0"/>
      <p:bldP spid="82" grpId="0"/>
      <p:bldP spid="85" grpId="0"/>
      <p:bldP spid="88" grpId="0"/>
      <p:bldP spid="91" grpId="0"/>
      <p:bldP spid="94" grpId="0"/>
      <p:bldP spid="97" grpId="0"/>
      <p:bldP spid="100" grpId="0"/>
      <p:bldP spid="103" grpId="0"/>
      <p:bldP spid="106" grpId="0"/>
      <p:bldP spid="109" grpId="0"/>
      <p:bldP spid="112" grpId="0"/>
      <p:bldP spid="1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is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Names of methods and how to use them slightly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 </a:t>
            </a:r>
            <a:br>
              <a:rPr lang="en-US" dirty="0" smtClean="0"/>
            </a:br>
            <a:r>
              <a:rPr lang="en-US" dirty="0" smtClean="0"/>
              <a:t>(your current one might already)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Terms not yet standard but the perspective is essential</a:t>
            </a:r>
          </a:p>
          <a:p>
            <a:pPr lvl="1"/>
            <a:r>
              <a:rPr lang="en-US" dirty="0" smtClean="0"/>
              <a:t>Many programmers confuse these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issues</a:t>
            </a:r>
          </a:p>
          <a:p>
            <a:pPr lvl="1"/>
            <a:endParaRPr lang="en-US" sz="9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1604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21336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3" grpId="0"/>
      <p:bldP spid="14" grpId="0"/>
      <p:bldP spid="15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</a:t>
            </a:r>
            <a:r>
              <a:rPr lang="en-US" i="1" dirty="0" smtClean="0">
                <a:solidFill>
                  <a:schemeClr val="accent2"/>
                </a:solidFill>
              </a:rPr>
              <a:t>fields </a:t>
            </a:r>
            <a:r>
              <a:rPr lang="en-US" dirty="0" smtClean="0">
                <a:solidFill>
                  <a:schemeClr val="accent2"/>
                </a:solidFill>
              </a:rPr>
              <a:t>- </a:t>
            </a:r>
            <a:r>
              <a:rPr lang="en-US" dirty="0" smtClean="0"/>
              <a:t>belong to the class and not an instance (or object) of the class. Only one for all instances of a class. </a:t>
            </a: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0" grpId="0"/>
      <p:bldP spid="43" grpId="0" animBg="1"/>
      <p:bldP spid="44" grpId="0" animBg="1"/>
      <p:bldP spid="45" grpId="0"/>
      <p:bldP spid="46" grpId="0" animBg="1"/>
      <p:bldP spid="47" grpId="0" animBg="1"/>
      <p:bldP spid="48" grpId="0" animBg="1"/>
      <p:bldP spid="49" grpId="0"/>
      <p:bldP spid="52" grpId="0" animBg="1"/>
      <p:bldP spid="53" grpId="0" animBg="1"/>
      <p:bldP spid="54" grpId="0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/>
      <p:bldP spid="62" grpId="0" animBg="1"/>
      <p:bldP spid="63" grpId="0" animBg="1"/>
      <p:bldP spid="64" grpId="0" animBg="1"/>
      <p:bldP spid="65" grpId="0"/>
      <p:bldP spid="70" grpId="0" animBg="1"/>
      <p:bldP spid="71" grpId="0" animBg="1"/>
      <p:bldP spid="73" grpId="0" animBg="1"/>
      <p:bldP spid="74" grpId="0" animBg="1"/>
      <p:bldP spid="80" grpId="0"/>
      <p:bldP spid="81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</a:t>
            </a:r>
            <a:r>
              <a:rPr lang="en-US" dirty="0" smtClean="0">
                <a:solidFill>
                  <a:srgbClr val="FF0000"/>
                </a:solidFill>
              </a:rPr>
              <a:t>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29322</TotalTime>
  <Words>3069</Words>
  <Application>Microsoft Macintosh PowerPoint</Application>
  <PresentationFormat>On-screen Show (4:3)</PresentationFormat>
  <Paragraphs>501</Paragraphs>
  <Slides>27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CSE373: Data Structures &amp; Algorithms Lecture 26: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An analogy</vt:lpstr>
      <vt:lpstr>Shared memory</vt:lpstr>
      <vt:lpstr>Shared memory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Being realistic, part 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1417</cp:revision>
  <dcterms:created xsi:type="dcterms:W3CDTF">2009-03-13T20:43:19Z</dcterms:created>
  <dcterms:modified xsi:type="dcterms:W3CDTF">2014-06-02T16:24:37Z</dcterms:modified>
</cp:coreProperties>
</file>