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1" r:id="rId4"/>
    <p:sldId id="266" r:id="rId5"/>
    <p:sldId id="267" r:id="rId6"/>
    <p:sldId id="263" r:id="rId7"/>
    <p:sldId id="270" r:id="rId8"/>
    <p:sldId id="271" r:id="rId9"/>
    <p:sldId id="258" r:id="rId10"/>
    <p:sldId id="259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66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792F4-08CD-4DC3-A404-33BF2E0F254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25460-F5AD-44E2-8DF1-2C2B8066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10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te.uottawa.ca/~stan/csi2514/applets/avl/B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AVL Tree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2014.1.23</a:t>
            </a:r>
          </a:p>
          <a:p>
            <a:r>
              <a:rPr lang="en-US" dirty="0" smtClean="0"/>
              <a:t>Iris </a:t>
            </a:r>
            <a:r>
              <a:rPr lang="en-US" dirty="0" err="1" smtClean="0"/>
              <a:t>Jiaonghong</a:t>
            </a:r>
            <a:r>
              <a:rPr lang="en-US" dirty="0" smtClean="0"/>
              <a:t> Shi</a:t>
            </a:r>
          </a:p>
        </p:txBody>
      </p:sp>
    </p:spTree>
    <p:extLst>
      <p:ext uri="{BB962C8B-B14F-4D97-AF65-F5344CB8AC3E}">
        <p14:creationId xmlns:p14="http://schemas.microsoft.com/office/powerpoint/2010/main" val="6149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Node’s right-left </a:t>
            </a:r>
            <a:r>
              <a:rPr lang="en-US" sz="3200" dirty="0"/>
              <a:t>grandchild is too tall:</a:t>
            </a:r>
            <a:br>
              <a:rPr lang="en-US" sz="3200" dirty="0"/>
            </a:br>
            <a:r>
              <a:rPr lang="en-US" sz="3200" dirty="0" err="1" smtClean="0"/>
              <a:t>doubleWithLeft</a:t>
            </a:r>
            <a:r>
              <a:rPr lang="en-US" sz="3200" dirty="0" err="1"/>
              <a:t>C</a:t>
            </a:r>
            <a:r>
              <a:rPr lang="en-US" sz="3200" dirty="0" err="1" smtClean="0"/>
              <a:t>hild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85" y="2605830"/>
            <a:ext cx="7010980" cy="4248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23" y="1484784"/>
            <a:ext cx="590007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6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Remove: </a:t>
            </a:r>
            <a:r>
              <a:rPr lang="en-US" dirty="0" err="1" smtClean="0"/>
              <a:t>BST+balance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6120680" cy="493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7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Example(Cont.)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Insert:</a:t>
            </a:r>
          </a:p>
          <a:p>
            <a:pPr lvl="1"/>
            <a:r>
              <a:rPr lang="en-US" dirty="0" smtClean="0"/>
              <a:t>3,2,1,4,5,6,7 </a:t>
            </a:r>
          </a:p>
          <a:p>
            <a:pPr lvl="1"/>
            <a:r>
              <a:rPr lang="en-US" dirty="0" smtClean="0"/>
              <a:t>16,15,14,13,12,11,10,8,9</a:t>
            </a:r>
            <a:endParaRPr lang="en-US" dirty="0"/>
          </a:p>
          <a:p>
            <a:r>
              <a:rPr lang="en-US" dirty="0" smtClean="0"/>
              <a:t>Delete( assume replace </a:t>
            </a:r>
            <a:r>
              <a:rPr lang="en-US" smtClean="0"/>
              <a:t>by leftMax)</a:t>
            </a:r>
            <a:endParaRPr lang="en-US" dirty="0" smtClean="0"/>
          </a:p>
          <a:p>
            <a:pPr lvl="1"/>
            <a:r>
              <a:rPr lang="en-US" dirty="0" smtClean="0"/>
              <a:t>7,5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214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AVL tree operations</a:t>
            </a:r>
            <a:endParaRPr 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Same 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AVL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First BST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then</a:t>
            </a:r>
            <a:r>
              <a:rPr lang="en-US" dirty="0" smtClean="0">
                <a:solidFill>
                  <a:srgbClr val="FF0000"/>
                </a:solidFill>
              </a:rPr>
              <a:t> check balance and potentially “fix” the AVL tree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Four different imbalance cases</a:t>
            </a: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as binary search tree and check balance.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8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Node’s left-left grandchild is too tall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33100"/>
            <a:ext cx="8229600" cy="266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5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Node’s right-left grandchild is too </a:t>
            </a:r>
            <a:r>
              <a:rPr lang="en-US" dirty="0" smtClean="0"/>
              <a:t>tall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272808" cy="440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8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Insert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up: </a:t>
            </a:r>
            <a:r>
              <a:rPr lang="en-US" dirty="0"/>
              <a:t>2, 5, 6, 8, 9, </a:t>
            </a:r>
            <a:r>
              <a:rPr lang="en-US" dirty="0" smtClean="0"/>
              <a:t>7</a:t>
            </a:r>
            <a:endParaRPr lang="en-US" dirty="0"/>
          </a:p>
          <a:p>
            <a:r>
              <a:rPr lang="en-US" dirty="0" smtClean="0"/>
              <a:t>Example in the book:</a:t>
            </a:r>
          </a:p>
          <a:p>
            <a:pPr lvl="1"/>
            <a:r>
              <a:rPr lang="en-US" dirty="0" smtClean="0"/>
              <a:t>3,2,1,4,5,6,7 </a:t>
            </a:r>
          </a:p>
          <a:p>
            <a:pPr lvl="1"/>
            <a:r>
              <a:rPr lang="en-US" dirty="0" smtClean="0"/>
              <a:t>16,15,14,13,12,11,10,8,9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 err="1" smtClean="0"/>
              <a:t>avl</a:t>
            </a:r>
            <a:r>
              <a:rPr lang="en-US" dirty="0" smtClean="0"/>
              <a:t> applet to </a:t>
            </a:r>
            <a:r>
              <a:rPr lang="en-US" smtClean="0"/>
              <a:t>play with: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http://www.site.uottawa.ca/~stan/csi2514/applets/avl/BT.html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8033393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44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672268" cy="48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686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Node’s left-left grandchild is too tall:</a:t>
            </a:r>
            <a:br>
              <a:rPr lang="en-US" sz="3200" dirty="0" smtClean="0"/>
            </a:br>
            <a:r>
              <a:rPr lang="en-US" sz="3200" dirty="0" err="1" smtClean="0"/>
              <a:t>rotateWithLeft</a:t>
            </a:r>
            <a:r>
              <a:rPr lang="en-US" sz="3200" dirty="0" err="1"/>
              <a:t>C</a:t>
            </a:r>
            <a:r>
              <a:rPr lang="en-US" sz="3200" dirty="0" err="1" smtClean="0"/>
              <a:t>hild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9892"/>
            <a:ext cx="6522950" cy="287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293096"/>
            <a:ext cx="7225881" cy="233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0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231</Words>
  <Application>Microsoft Office PowerPoint</Application>
  <PresentationFormat>全屏显示(4:3)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AVL Tree </vt:lpstr>
      <vt:lpstr>PowerPoint 演示文稿</vt:lpstr>
      <vt:lpstr>Insert, summarized</vt:lpstr>
      <vt:lpstr>Node’s left-left grandchild is too tall</vt:lpstr>
      <vt:lpstr>Node’s right-left grandchild is too tall</vt:lpstr>
      <vt:lpstr>Example: Insert </vt:lpstr>
      <vt:lpstr>Insert</vt:lpstr>
      <vt:lpstr>Balance</vt:lpstr>
      <vt:lpstr>Node’s left-left grandchild is too tall: rotateWithLeftChild</vt:lpstr>
      <vt:lpstr>Node’s right-left grandchild is too tall: doubleWithLeftChild </vt:lpstr>
      <vt:lpstr>Remove: BST+balance</vt:lpstr>
      <vt:lpstr>Example(Cont.)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 Tree</dc:title>
  <dc:creator>zjjxsjh</dc:creator>
  <cp:lastModifiedBy>zjjxsjh</cp:lastModifiedBy>
  <cp:revision>42</cp:revision>
  <dcterms:created xsi:type="dcterms:W3CDTF">2014-01-22T06:08:23Z</dcterms:created>
  <dcterms:modified xsi:type="dcterms:W3CDTF">2014-01-24T04:43:35Z</dcterms:modified>
</cp:coreProperties>
</file>