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sldIdLst>
    <p:sldId id="256" r:id="rId2"/>
    <p:sldId id="278" r:id="rId3"/>
    <p:sldId id="307" r:id="rId4"/>
    <p:sldId id="308" r:id="rId5"/>
    <p:sldId id="288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4" r:id="rId16"/>
    <p:sldId id="302" r:id="rId17"/>
    <p:sldId id="287" r:id="rId18"/>
    <p:sldId id="305" r:id="rId19"/>
    <p:sldId id="306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8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5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8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0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71FE-5E4B-504E-97A6-26B87507CA6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728F-7564-3A41-9BCD-24DFF665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vt.edu/AVresearch/UF/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7bhkKX4m_g&amp;feature=player_detailpage%23t=7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CSE 373 Optional Section</a:t>
            </a:r>
            <a:br>
              <a:rPr lang="en-US" dirty="0" smtClean="0"/>
            </a:br>
            <a:r>
              <a:rPr lang="en-US" dirty="0" smtClean="0"/>
              <a:t>Disjoint Sets </a:t>
            </a:r>
            <a:r>
              <a:rPr lang="en-US" dirty="0" smtClean="0"/>
              <a:t>&amp; Homework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13, 2014</a:t>
            </a:r>
          </a:p>
          <a:p>
            <a:r>
              <a:rPr lang="en-US" dirty="0" smtClean="0"/>
              <a:t>Nicholas Shahan &amp; A. Conrad Nied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4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Example Maze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Number the rooms</a:t>
            </a:r>
          </a:p>
        </p:txBody>
      </p:sp>
      <p:pic>
        <p:nvPicPr>
          <p:cNvPr id="5" name="Picture 4" descr="IMG_401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87" y="2152952"/>
            <a:ext cx="6561826" cy="44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1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Example Maze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uniting all of the nodes, the Disjoint Sets array looks like this:</a:t>
            </a:r>
          </a:p>
        </p:txBody>
      </p:sp>
      <p:pic>
        <p:nvPicPr>
          <p:cNvPr id="4" name="Picture 3" descr="IMG_401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43" y="2717417"/>
            <a:ext cx="5855314" cy="39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2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02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1" y="2681132"/>
            <a:ext cx="5954239" cy="3947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Example Maze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walls to the left of each room are valued as such (1 means that the wall is in the maze)</a:t>
            </a:r>
          </a:p>
        </p:txBody>
      </p:sp>
    </p:spTree>
    <p:extLst>
      <p:ext uri="{BB962C8B-B14F-4D97-AF65-F5344CB8AC3E}">
        <p14:creationId xmlns:p14="http://schemas.microsoft.com/office/powerpoint/2010/main" val="211453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Example Maze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Likewise, for the horizontal walls below each room:</a:t>
            </a:r>
          </a:p>
        </p:txBody>
      </p:sp>
      <p:pic>
        <p:nvPicPr>
          <p:cNvPr id="5" name="Picture 4" descr="IMG_402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10" y="2668889"/>
            <a:ext cx="5954180" cy="40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3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Example Maze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All together, the numbers for the rooms and the walls look like this: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364" y="2681133"/>
            <a:ext cx="5893272" cy="39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3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HW4: Don’t Create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Every time you remove an interior wall it is possible that you created a cycle:</a:t>
            </a:r>
          </a:p>
        </p:txBody>
      </p:sp>
      <p:pic>
        <p:nvPicPr>
          <p:cNvPr id="5" name="Picture 4" descr="IMG_402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45" y="2686914"/>
            <a:ext cx="5870911" cy="39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6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Example Maze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With 3 arrays that look like this:</a:t>
            </a:r>
          </a:p>
        </p:txBody>
      </p:sp>
      <p:pic>
        <p:nvPicPr>
          <p:cNvPr id="4" name="Picture 3" descr="IMG_402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032"/>
            <a:ext cx="9144000" cy="29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sktop\Optimusg1passingthemat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4" y="317862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HW4: </a:t>
            </a:r>
            <a:r>
              <a:rPr lang="en-US" dirty="0" err="1" smtClean="0"/>
              <a:t>MazeBuilder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112"/>
            <a:ext cx="47679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wall to remove</a:t>
            </a:r>
          </a:p>
          <a:p>
            <a:pPr lvl="1"/>
            <a:r>
              <a:rPr lang="en-US" dirty="0" smtClean="0"/>
              <a:t>Find at random, rooms, walls, and/or neighbors</a:t>
            </a:r>
          </a:p>
          <a:p>
            <a:pPr lvl="1"/>
            <a:r>
              <a:rPr lang="en-US" dirty="0" smtClean="0"/>
              <a:t>Make sure you want to remove it</a:t>
            </a:r>
          </a:p>
          <a:p>
            <a:pPr lvl="2"/>
            <a:r>
              <a:rPr lang="en-US" dirty="0" smtClean="0"/>
              <a:t>Its neighbors are disjoint but adjacent</a:t>
            </a:r>
          </a:p>
          <a:p>
            <a:pPr lvl="2"/>
            <a:r>
              <a:rPr lang="en-US" dirty="0" smtClean="0"/>
              <a:t>Its not exterior</a:t>
            </a:r>
          </a:p>
          <a:p>
            <a:r>
              <a:rPr lang="en-US" dirty="0" smtClean="0"/>
              <a:t>Check if you should continue removing walls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44511" y="2539432"/>
            <a:ext cx="3680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“Until all are one…”</a:t>
            </a:r>
          </a:p>
        </p:txBody>
      </p:sp>
    </p:spTree>
    <p:extLst>
      <p:ext uri="{BB962C8B-B14F-4D97-AF65-F5344CB8AC3E}">
        <p14:creationId xmlns:p14="http://schemas.microsoft.com/office/powerpoint/2010/main" val="415271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</a:t>
            </a:r>
            <a:r>
              <a:rPr lang="en-US" dirty="0" err="1"/>
              <a:t>MazeBuilder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To print your mazes:</a:t>
            </a:r>
          </a:p>
          <a:p>
            <a:r>
              <a:rPr lang="en-US" dirty="0" smtClean="0"/>
              <a:t>Make the top row of walls</a:t>
            </a:r>
          </a:p>
          <a:p>
            <a:r>
              <a:rPr lang="en-US" dirty="0" smtClean="0"/>
              <a:t>For each row</a:t>
            </a:r>
          </a:p>
          <a:p>
            <a:pPr lvl="1"/>
            <a:r>
              <a:rPr lang="en-US" dirty="0" smtClean="0"/>
              <a:t>Make a row of rooms and vertical walls</a:t>
            </a:r>
          </a:p>
          <a:p>
            <a:pPr lvl="1"/>
            <a:r>
              <a:rPr lang="en-US" dirty="0" smtClean="0"/>
              <a:t>Make a row of horizontal walls below this row of rooms</a:t>
            </a:r>
          </a:p>
          <a:p>
            <a:r>
              <a:rPr lang="en-US" dirty="0"/>
              <a:t>Make the </a:t>
            </a:r>
            <a:r>
              <a:rPr lang="en-US" dirty="0" smtClean="0"/>
              <a:t>bottom row </a:t>
            </a:r>
            <a:r>
              <a:rPr lang="en-US" dirty="0"/>
              <a:t>of </a:t>
            </a:r>
            <a:r>
              <a:rPr lang="en-US" dirty="0" smtClean="0"/>
              <a:t>walls</a:t>
            </a:r>
          </a:p>
          <a:p>
            <a:r>
              <a:rPr lang="en-US" dirty="0" smtClean="0"/>
              <a:t>Make sure that you have an opening at the entrance and exit</a:t>
            </a:r>
          </a:p>
        </p:txBody>
      </p:sp>
    </p:spTree>
    <p:extLst>
      <p:ext uri="{BB962C8B-B14F-4D97-AF65-F5344CB8AC3E}">
        <p14:creationId xmlns:p14="http://schemas.microsoft.com/office/powerpoint/2010/main" val="264569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HW4: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Checking for adjacency where </a:t>
            </a:r>
            <a:r>
              <a:rPr lang="en-US" b="1" i="1" dirty="0" smtClean="0"/>
              <a:t>w</a:t>
            </a:r>
            <a:r>
              <a:rPr lang="en-US" dirty="0" smtClean="0"/>
              <a:t> is the width and </a:t>
            </a:r>
            <a:r>
              <a:rPr lang="en-US" b="1" i="1" dirty="0" err="1" smtClean="0"/>
              <a:t>i</a:t>
            </a:r>
            <a:r>
              <a:rPr lang="en-US" dirty="0" smtClean="0"/>
              <a:t> is the index of your room. Make sure to not modify or jump over exterior walls.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IMG_402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90" y="3164821"/>
            <a:ext cx="3606621" cy="3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6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Disjoint Sets Review</a:t>
            </a:r>
            <a:endParaRPr lang="en-US" dirty="0"/>
          </a:p>
          <a:p>
            <a:r>
              <a:rPr lang="en-US" dirty="0" smtClean="0"/>
              <a:t>Homework 4 Examples</a:t>
            </a:r>
          </a:p>
        </p:txBody>
      </p:sp>
    </p:spTree>
    <p:extLst>
      <p:ext uri="{BB962C8B-B14F-4D97-AF65-F5344CB8AC3E}">
        <p14:creationId xmlns:p14="http://schemas.microsoft.com/office/powerpoint/2010/main" val="345350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HW4: </a:t>
            </a:r>
            <a:r>
              <a:rPr lang="en-US" dirty="0" err="1" smtClean="0"/>
              <a:t>MazeSolver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solution is 0 4 8 9 5 6 10 11</a:t>
            </a:r>
          </a:p>
        </p:txBody>
      </p:sp>
      <p:pic>
        <p:nvPicPr>
          <p:cNvPr id="4" name="Picture 3" descr="IMG_402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53" y="2354562"/>
            <a:ext cx="6175294" cy="43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Sets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971" y="2801905"/>
            <a:ext cx="4778829" cy="21553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OUTBREAK trailer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Interactive Example</a:t>
            </a:r>
            <a:endParaRPr lang="en-US" dirty="0"/>
          </a:p>
        </p:txBody>
      </p:sp>
      <p:pic>
        <p:nvPicPr>
          <p:cNvPr id="3074" name="Picture 2" descr="E:\Desktop\Outbreak-poste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730829"/>
            <a:ext cx="2865016" cy="42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7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esktop\handcuf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43" y="4146542"/>
            <a:ext cx="4071256" cy="271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HW4: Representation?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data structures do we want</a:t>
            </a:r>
            <a:r>
              <a:rPr lang="en-US" dirty="0" smtClean="0"/>
              <a:t>?</a:t>
            </a:r>
          </a:p>
          <a:p>
            <a:r>
              <a:rPr lang="en-US" dirty="0"/>
              <a:t>Java Collections</a:t>
            </a:r>
          </a:p>
          <a:p>
            <a:r>
              <a:rPr lang="en-US" dirty="0" err="1" smtClean="0"/>
              <a:t>HashMap</a:t>
            </a:r>
            <a:r>
              <a:rPr lang="en-US" dirty="0" smtClean="0"/>
              <a:t>, </a:t>
            </a:r>
            <a:r>
              <a:rPr lang="en-US" dirty="0" err="1" smtClean="0"/>
              <a:t>HashSet</a:t>
            </a:r>
            <a:r>
              <a:rPr lang="en-US" dirty="0" smtClean="0"/>
              <a:t>, Arrays, </a:t>
            </a:r>
            <a:r>
              <a:rPr lang="en-US" dirty="0" err="1" smtClean="0"/>
              <a:t>ArrayList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dirty="0" smtClean="0"/>
              <a:t>Two arrays</a:t>
            </a:r>
            <a:r>
              <a:rPr lang="en-US" dirty="0"/>
              <a:t>, </a:t>
            </a:r>
            <a:r>
              <a:rPr lang="en-US" dirty="0" smtClean="0"/>
              <a:t>for </a:t>
            </a:r>
            <a:r>
              <a:rPr lang="en-US" dirty="0"/>
              <a:t>vertical and </a:t>
            </a:r>
            <a:r>
              <a:rPr lang="en-US" dirty="0" smtClean="0"/>
              <a:t>horizontal walls</a:t>
            </a:r>
          </a:p>
          <a:p>
            <a:pPr lvl="2"/>
            <a:r>
              <a:rPr lang="en-US" dirty="0" smtClean="0"/>
              <a:t>A Class for maze walls, stored in a </a:t>
            </a:r>
            <a:r>
              <a:rPr lang="en-US" dirty="0" err="1" smtClean="0"/>
              <a:t>HashSet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380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HW4: What Numbers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rooms are in the maze?</a:t>
            </a:r>
          </a:p>
          <a:p>
            <a:r>
              <a:rPr lang="en-US" dirty="0" smtClean="0"/>
              <a:t>Height or Number of Rows</a:t>
            </a:r>
          </a:p>
          <a:p>
            <a:r>
              <a:rPr lang="en-US" dirty="0" smtClean="0"/>
              <a:t>Width or Number of Columns</a:t>
            </a:r>
            <a:endParaRPr lang="en-US" dirty="0"/>
          </a:p>
          <a:p>
            <a:r>
              <a:rPr lang="en-US" dirty="0" smtClean="0"/>
              <a:t>How many interior walls?</a:t>
            </a:r>
          </a:p>
          <a:p>
            <a:r>
              <a:rPr lang="en-US" dirty="0" smtClean="0"/>
              <a:t>How many exterior walls?</a:t>
            </a:r>
          </a:p>
        </p:txBody>
      </p:sp>
    </p:spTree>
    <p:extLst>
      <p:ext uri="{BB962C8B-B14F-4D97-AF65-F5344CB8AC3E}">
        <p14:creationId xmlns:p14="http://schemas.microsoft.com/office/powerpoint/2010/main" val="64513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HW4: 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maze with 4 rows and 5 columns:</a:t>
            </a:r>
          </a:p>
          <a:p>
            <a:r>
              <a:rPr lang="en-US" dirty="0" smtClean="0"/>
              <a:t>20 total rooms</a:t>
            </a:r>
          </a:p>
          <a:p>
            <a:r>
              <a:rPr lang="en-US" dirty="0" smtClean="0"/>
              <a:t>49 walls</a:t>
            </a:r>
          </a:p>
          <a:p>
            <a:r>
              <a:rPr lang="en-US" dirty="0" smtClean="0"/>
              <a:t>31 interior walls</a:t>
            </a:r>
            <a:endParaRPr lang="en-US" dirty="0"/>
          </a:p>
          <a:p>
            <a:pPr lvl="1"/>
            <a:r>
              <a:rPr lang="en-US" dirty="0" smtClean="0"/>
              <a:t>16 vertical interior walls (4 x 4)</a:t>
            </a:r>
          </a:p>
          <a:p>
            <a:pPr lvl="1"/>
            <a:r>
              <a:rPr lang="en-US" dirty="0" smtClean="0"/>
              <a:t>15 horizontal interior walls (3 x 5)</a:t>
            </a:r>
          </a:p>
        </p:txBody>
      </p:sp>
    </p:spTree>
    <p:extLst>
      <p:ext uri="{BB962C8B-B14F-4D97-AF65-F5344CB8AC3E}">
        <p14:creationId xmlns:p14="http://schemas.microsoft.com/office/powerpoint/2010/main" val="192372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maze with 3 rows and 7 columns:</a:t>
            </a:r>
          </a:p>
          <a:p>
            <a:r>
              <a:rPr lang="en-US" dirty="0" smtClean="0"/>
              <a:t>21 total rooms</a:t>
            </a:r>
          </a:p>
          <a:p>
            <a:r>
              <a:rPr lang="en-US" dirty="0" smtClean="0"/>
              <a:t>52 walls</a:t>
            </a:r>
          </a:p>
          <a:p>
            <a:r>
              <a:rPr lang="en-US" dirty="0" smtClean="0"/>
              <a:t>32 interior walls</a:t>
            </a:r>
            <a:endParaRPr lang="en-US" dirty="0"/>
          </a:p>
          <a:p>
            <a:pPr lvl="1"/>
            <a:r>
              <a:rPr lang="en-US" dirty="0" smtClean="0"/>
              <a:t>18 vertical interior walls (3 x 6)</a:t>
            </a:r>
          </a:p>
          <a:p>
            <a:pPr lvl="1"/>
            <a:r>
              <a:rPr lang="en-US" dirty="0" smtClean="0"/>
              <a:t>14 horizontal interior walls (2 x 7)</a:t>
            </a:r>
          </a:p>
        </p:txBody>
      </p:sp>
    </p:spTree>
    <p:extLst>
      <p:ext uri="{BB962C8B-B14F-4D97-AF65-F5344CB8AC3E}">
        <p14:creationId xmlns:p14="http://schemas.microsoft.com/office/powerpoint/2010/main" val="119479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HW4: Consistent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 Example: </a:t>
            </a:r>
            <a:r>
              <a:rPr lang="en-US" sz="3200" dirty="0" smtClean="0"/>
              <a:t>Each </a:t>
            </a:r>
            <a:r>
              <a:rPr lang="en-US" sz="3200" dirty="0"/>
              <a:t>room is responsible for knowing its set and its walls left of and below it.</a:t>
            </a:r>
          </a:p>
        </p:txBody>
      </p:sp>
      <p:pic>
        <p:nvPicPr>
          <p:cNvPr id="4" name="Picture 3" descr="IMG_402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83" y="3185255"/>
            <a:ext cx="3700062" cy="34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3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HW4: Example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height = 3, width = 4</a:t>
            </a:r>
          </a:p>
        </p:txBody>
      </p:sp>
      <p:pic>
        <p:nvPicPr>
          <p:cNvPr id="6" name="Picture 5" descr="IMG_401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86" y="2201334"/>
            <a:ext cx="6412029" cy="43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490</Words>
  <Application>Microsoft Macintosh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CSE 373 Optional Section Disjoint Sets &amp; Homework 4</vt:lpstr>
      <vt:lpstr>Agenda</vt:lpstr>
      <vt:lpstr>Disjoint Sets Review</vt:lpstr>
      <vt:lpstr>HW4: Representation?</vt:lpstr>
      <vt:lpstr>HW4: What Numbers Matter?</vt:lpstr>
      <vt:lpstr>HW4: By The Numbers</vt:lpstr>
      <vt:lpstr>HW4: By The Numbers</vt:lpstr>
      <vt:lpstr>HW4: Consistent Identification</vt:lpstr>
      <vt:lpstr>HW4: Example Maze</vt:lpstr>
      <vt:lpstr>HW4: Example Maze</vt:lpstr>
      <vt:lpstr>HW4: Example Maze</vt:lpstr>
      <vt:lpstr>HW4: Example Maze</vt:lpstr>
      <vt:lpstr>HW4: Example Maze</vt:lpstr>
      <vt:lpstr>HW4: Example Maze</vt:lpstr>
      <vt:lpstr>HW4: Don’t Create Cycles</vt:lpstr>
      <vt:lpstr>HW4: Example Maze</vt:lpstr>
      <vt:lpstr>HW4: MazeBuilder</vt:lpstr>
      <vt:lpstr>HW4: MazeBuilder</vt:lpstr>
      <vt:lpstr>HW4: Locations</vt:lpstr>
      <vt:lpstr>HW4: MazeSolver</vt:lpstr>
    </vt:vector>
  </TitlesOfParts>
  <Company>Syiyaia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373 Optional Section Runtime Analysis</dc:title>
  <dc:creator>Alexander Nied</dc:creator>
  <cp:lastModifiedBy>Nicholas Shahan</cp:lastModifiedBy>
  <cp:revision>50</cp:revision>
  <dcterms:created xsi:type="dcterms:W3CDTF">2013-10-08T19:45:00Z</dcterms:created>
  <dcterms:modified xsi:type="dcterms:W3CDTF">2014-02-14T02:02:09Z</dcterms:modified>
</cp:coreProperties>
</file>